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3" r:id="rId1"/>
    <p:sldMasterId id="2147483654" r:id="rId2"/>
    <p:sldMasterId id="2147483655" r:id="rId3"/>
  </p:sldMasterIdLst>
  <p:notesMasterIdLst>
    <p:notesMasterId r:id="rId27"/>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D2B9707-2E55-4298-8B3F-0E7AB92F5BAC}">
  <a:tblStyle styleId="{2D2B9707-2E55-4298-8B3F-0E7AB92F5BAC}" styleName="Table_0"/>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123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rnd" cmpd="sng">
            <a:solidFill>
              <a:srgbClr val="000000"/>
            </a:solidFill>
            <a:prstDash val="solid"/>
            <a:miter/>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200" b="0" i="0" u="none" strike="noStrike" cap="none">
                <a:solidFill>
                  <a:schemeClr val="dk1"/>
                </a:solidFill>
                <a:latin typeface="Arial"/>
                <a:ea typeface="Arial"/>
                <a:cs typeface="Arial"/>
                <a:sym typeface="Arial"/>
              </a:defRPr>
            </a:lvl2pPr>
            <a:lvl3pPr marL="914400" marR="0" lvl="2" indent="0" algn="l" rtl="0">
              <a:spcBef>
                <a:spcPts val="0"/>
              </a:spcBef>
              <a:buNone/>
              <a:defRPr sz="1200" b="0" i="0" u="none" strike="noStrike" cap="none">
                <a:solidFill>
                  <a:schemeClr val="dk1"/>
                </a:solidFill>
                <a:latin typeface="Arial"/>
                <a:ea typeface="Arial"/>
                <a:cs typeface="Arial"/>
                <a:sym typeface="Arial"/>
              </a:defRPr>
            </a:lvl3pPr>
            <a:lvl4pPr marL="1371600" marR="0" lvl="3" indent="0" algn="l" rtl="0">
              <a:spcBef>
                <a:spcPts val="0"/>
              </a:spcBef>
              <a:buNone/>
              <a:defRPr sz="1200" b="0" i="0" u="none" strike="noStrike" cap="none">
                <a:solidFill>
                  <a:schemeClr val="dk1"/>
                </a:solidFill>
                <a:latin typeface="Arial"/>
                <a:ea typeface="Arial"/>
                <a:cs typeface="Arial"/>
                <a:sym typeface="Arial"/>
              </a:defRPr>
            </a:lvl4pPr>
            <a:lvl5pPr marL="1828800" marR="0" lvl="4" indent="0" algn="l" rtl="0">
              <a:spcBef>
                <a:spcPts val="0"/>
              </a:spcBef>
              <a:buNone/>
              <a:defRPr sz="1200" b="0" i="0" u="none" strike="noStrike" cap="none">
                <a:solidFill>
                  <a:schemeClr val="dk1"/>
                </a:solidFill>
                <a:latin typeface="Arial"/>
                <a:ea typeface="Arial"/>
                <a:cs typeface="Arial"/>
                <a:sym typeface="Arial"/>
              </a:defRPr>
            </a:lvl5pPr>
            <a:lvl6pPr marL="2286000" marR="0" lvl="5" indent="0" algn="l" rtl="0">
              <a:spcBef>
                <a:spcPts val="0"/>
              </a:spcBef>
              <a:buNone/>
              <a:defRPr sz="1200" b="0" i="0" u="none" strike="noStrike" cap="none">
                <a:solidFill>
                  <a:schemeClr val="dk1"/>
                </a:solidFill>
                <a:latin typeface="Arial"/>
                <a:ea typeface="Arial"/>
                <a:cs typeface="Arial"/>
                <a:sym typeface="Arial"/>
              </a:defRPr>
            </a:lvl6pPr>
            <a:lvl7pPr marL="2743200" marR="0" lvl="6" indent="0" algn="l" rtl="0">
              <a:spcBef>
                <a:spcPts val="0"/>
              </a:spcBef>
              <a:buNone/>
              <a:defRPr sz="1200" b="0" i="0" u="none" strike="noStrike" cap="none">
                <a:solidFill>
                  <a:schemeClr val="dk1"/>
                </a:solidFill>
                <a:latin typeface="Arial"/>
                <a:ea typeface="Arial"/>
                <a:cs typeface="Arial"/>
                <a:sym typeface="Arial"/>
              </a:defRPr>
            </a:lvl7pPr>
            <a:lvl8pPr marL="3200400" marR="0" lvl="7" indent="0" algn="l" rtl="0">
              <a:spcBef>
                <a:spcPts val="0"/>
              </a:spcBef>
              <a:buNone/>
              <a:defRPr sz="1200" b="0" i="0" u="none" strike="noStrike" cap="none">
                <a:solidFill>
                  <a:schemeClr val="dk1"/>
                </a:solidFill>
                <a:latin typeface="Arial"/>
                <a:ea typeface="Arial"/>
                <a:cs typeface="Arial"/>
                <a:sym typeface="Arial"/>
              </a:defRPr>
            </a:lvl8pPr>
            <a:lvl9pPr marL="3657600" marR="0" lvl="8" indent="0" algn="l" rtl="0">
              <a:spcBef>
                <a:spcPts val="0"/>
              </a:spcBef>
              <a:buNone/>
              <a:defRPr sz="1200" b="0" i="0" u="none" strike="noStrike" cap="none">
                <a:solidFill>
                  <a:schemeClr val="dk1"/>
                </a:solidFill>
                <a:latin typeface="Arial"/>
                <a:ea typeface="Arial"/>
                <a:cs typeface="Arial"/>
                <a:sym typeface="Arial"/>
              </a:defRPr>
            </a:lvl9pPr>
          </a:lstStyle>
          <a:p>
            <a:endParaRPr/>
          </a:p>
        </p:txBody>
      </p:sp>
      <p:sp>
        <p:nvSpPr>
          <p:cNvPr id="7" name="Shape 7"/>
          <p:cNvSpPr txBox="1">
            <a:spLocks noGrp="1"/>
          </p:cNvSpPr>
          <p:nvPr>
            <p:ph type="ftr" idx="11"/>
          </p:nvPr>
        </p:nvSpPr>
        <p:spPr>
          <a:xfrm>
            <a:off x="0" y="8685210"/>
            <a:ext cx="2971799" cy="457200"/>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8" name="Shape 8"/>
          <p:cNvSpPr txBox="1">
            <a:spLocks noGrp="1"/>
          </p:cNvSpPr>
          <p:nvPr>
            <p:ph type="sldNum" idx="12"/>
          </p:nvPr>
        </p:nvSpPr>
        <p:spPr>
          <a:xfrm>
            <a:off x="3884612" y="8685210"/>
            <a:ext cx="2971799" cy="457200"/>
          </a:xfrm>
          <a:prstGeom prst="rect">
            <a:avLst/>
          </a:prstGeom>
          <a:noFill/>
          <a:ln>
            <a:noFill/>
          </a:ln>
        </p:spPr>
        <p:txBody>
          <a:bodyPr lIns="91425" tIns="91425" rIns="91425" bIns="91425" anchor="ctr" anchorCtr="0">
            <a:noAutofit/>
          </a:bodyPr>
          <a:lstStyle/>
          <a:p>
            <a:pPr marL="0" marR="0" lvl="0" indent="0" algn="l" rtl="0">
              <a:lnSpc>
                <a:spcPct val="100000"/>
              </a:lnSpc>
              <a:spcBef>
                <a:spcPts val="0"/>
              </a:spcBef>
              <a:spcAft>
                <a:spcPts val="0"/>
              </a:spcAft>
              <a:buClr>
                <a:srgbClr val="000000"/>
              </a:buClr>
              <a:buFont typeface="Arial"/>
              <a:buNone/>
            </a:pPr>
            <a:endParaRPr sz="1400" b="0" i="0" u="none" strike="noStrike" cap="none">
              <a:solidFill>
                <a:srgbClr val="000000"/>
              </a:solidFill>
              <a:latin typeface="Arial"/>
              <a:ea typeface="Arial"/>
              <a:cs typeface="Arial"/>
              <a:sym typeface="Arial"/>
            </a:endParaRPr>
          </a:p>
          <a:p>
            <a:pPr marL="457200" marR="0" lvl="1" indent="0" algn="l" rtl="0">
              <a:lnSpc>
                <a:spcPct val="100000"/>
              </a:lnSpc>
              <a:spcBef>
                <a:spcPts val="0"/>
              </a:spcBef>
              <a:spcAft>
                <a:spcPts val="0"/>
              </a:spcAft>
              <a:buClr>
                <a:srgbClr val="000000"/>
              </a:buClr>
              <a:buFont typeface="Arial"/>
              <a:buNone/>
            </a:pPr>
            <a:endParaRPr sz="1400" b="0" i="0" u="none" strike="noStrike" cap="none">
              <a:solidFill>
                <a:srgbClr val="000000"/>
              </a:solidFill>
              <a:latin typeface="Arial"/>
              <a:ea typeface="Arial"/>
              <a:cs typeface="Arial"/>
              <a:sym typeface="Arial"/>
            </a:endParaRPr>
          </a:p>
          <a:p>
            <a:pPr marL="914400" marR="0" lvl="2" indent="0" algn="l" rtl="0">
              <a:lnSpc>
                <a:spcPct val="100000"/>
              </a:lnSpc>
              <a:spcBef>
                <a:spcPts val="0"/>
              </a:spcBef>
              <a:spcAft>
                <a:spcPts val="0"/>
              </a:spcAft>
              <a:buClr>
                <a:srgbClr val="000000"/>
              </a:buClr>
              <a:buFont typeface="Arial"/>
              <a:buNone/>
            </a:pPr>
            <a:endParaRPr sz="1400" b="0" i="0" u="none" strike="noStrike" cap="none">
              <a:solidFill>
                <a:srgbClr val="000000"/>
              </a:solidFill>
              <a:latin typeface="Arial"/>
              <a:ea typeface="Arial"/>
              <a:cs typeface="Arial"/>
              <a:sym typeface="Arial"/>
            </a:endParaRPr>
          </a:p>
          <a:p>
            <a:pPr marL="1371600" marR="0" lvl="3" indent="0" algn="l" rtl="0">
              <a:lnSpc>
                <a:spcPct val="100000"/>
              </a:lnSpc>
              <a:spcBef>
                <a:spcPts val="0"/>
              </a:spcBef>
              <a:spcAft>
                <a:spcPts val="0"/>
              </a:spcAft>
              <a:buClr>
                <a:srgbClr val="000000"/>
              </a:buClr>
              <a:buFont typeface="Arial"/>
              <a:buNone/>
            </a:pPr>
            <a:endParaRPr sz="1400" b="0" i="0" u="none" strike="noStrike" cap="none">
              <a:solidFill>
                <a:srgbClr val="000000"/>
              </a:solidFill>
              <a:latin typeface="Arial"/>
              <a:ea typeface="Arial"/>
              <a:cs typeface="Arial"/>
              <a:sym typeface="Arial"/>
            </a:endParaRPr>
          </a:p>
          <a:p>
            <a:pPr marL="1828800" marR="0" lvl="4" indent="0" algn="l" rtl="0">
              <a:lnSpc>
                <a:spcPct val="100000"/>
              </a:lnSpc>
              <a:spcBef>
                <a:spcPts val="0"/>
              </a:spcBef>
              <a:spcAft>
                <a:spcPts val="0"/>
              </a:spcAft>
              <a:buClr>
                <a:srgbClr val="000000"/>
              </a:buClr>
              <a:buFont typeface="Arial"/>
              <a:buNone/>
            </a:pPr>
            <a:endParaRPr sz="1400" b="0" i="0" u="none" strike="noStrike" cap="none">
              <a:solidFill>
                <a:srgbClr val="000000"/>
              </a:solidFill>
              <a:latin typeface="Arial"/>
              <a:ea typeface="Arial"/>
              <a:cs typeface="Arial"/>
              <a:sym typeface="Arial"/>
            </a:endParaRPr>
          </a:p>
          <a:p>
            <a:pPr marL="2286000" marR="0" lvl="5" indent="0" algn="l" rtl="0">
              <a:lnSpc>
                <a:spcPct val="100000"/>
              </a:lnSpc>
              <a:spcBef>
                <a:spcPts val="0"/>
              </a:spcBef>
              <a:spcAft>
                <a:spcPts val="0"/>
              </a:spcAft>
              <a:buClr>
                <a:srgbClr val="000000"/>
              </a:buClr>
              <a:buFont typeface="Arial"/>
              <a:buNone/>
            </a:pPr>
            <a:endParaRPr sz="1400" b="0" i="0" u="none" strike="noStrike" cap="none">
              <a:solidFill>
                <a:srgbClr val="000000"/>
              </a:solidFill>
              <a:latin typeface="Arial"/>
              <a:ea typeface="Arial"/>
              <a:cs typeface="Arial"/>
              <a:sym typeface="Arial"/>
            </a:endParaRPr>
          </a:p>
          <a:p>
            <a:pPr marL="2743200" marR="0" lvl="6" indent="0" algn="l" rtl="0">
              <a:lnSpc>
                <a:spcPct val="100000"/>
              </a:lnSpc>
              <a:spcBef>
                <a:spcPts val="0"/>
              </a:spcBef>
              <a:spcAft>
                <a:spcPts val="0"/>
              </a:spcAft>
              <a:buClr>
                <a:srgbClr val="000000"/>
              </a:buClr>
              <a:buFont typeface="Arial"/>
              <a:buNone/>
            </a:pPr>
            <a:endParaRPr sz="1400" b="0" i="0" u="none" strike="noStrike" cap="none">
              <a:solidFill>
                <a:srgbClr val="000000"/>
              </a:solidFill>
              <a:latin typeface="Arial"/>
              <a:ea typeface="Arial"/>
              <a:cs typeface="Arial"/>
              <a:sym typeface="Arial"/>
            </a:endParaRPr>
          </a:p>
          <a:p>
            <a:pPr marL="3200400" marR="0" lvl="7" indent="0" algn="l" rtl="0">
              <a:lnSpc>
                <a:spcPct val="100000"/>
              </a:lnSpc>
              <a:spcBef>
                <a:spcPts val="0"/>
              </a:spcBef>
              <a:spcAft>
                <a:spcPts val="0"/>
              </a:spcAft>
              <a:buClr>
                <a:srgbClr val="000000"/>
              </a:buClr>
              <a:buFont typeface="Arial"/>
              <a:buNone/>
            </a:pPr>
            <a:endParaRPr sz="1400" b="0" i="0" u="none" strike="noStrike" cap="none">
              <a:solidFill>
                <a:srgbClr val="000000"/>
              </a:solidFill>
              <a:latin typeface="Arial"/>
              <a:ea typeface="Arial"/>
              <a:cs typeface="Arial"/>
              <a:sym typeface="Arial"/>
            </a:endParaRPr>
          </a:p>
          <a:p>
            <a:pPr marL="3657600" marR="0" lvl="8" indent="0" algn="l" rtl="0">
              <a:lnSpc>
                <a:spcPct val="100000"/>
              </a:lnSpc>
              <a:spcBef>
                <a:spcPts val="0"/>
              </a:spcBef>
              <a:spcAft>
                <a:spcPts val="0"/>
              </a:spcAft>
              <a:buClr>
                <a:srgbClr val="000000"/>
              </a:buClr>
              <a:buFont typeface="Arial"/>
              <a:buNone/>
            </a:pPr>
            <a:endParaRPr sz="1400" b="0" i="0" u="none" strike="noStrike" cap="none">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8" Type="http://schemas.openxmlformats.org/officeDocument/2006/relationships/hyperlink" Target="http://www.jouwggd.nl/" TargetMode="External"/><Relationship Id="rId3" Type="http://schemas.openxmlformats.org/officeDocument/2006/relationships/hyperlink" Target="http://www.nji.nl/" TargetMode="External"/><Relationship Id="rId7" Type="http://schemas.openxmlformats.org/officeDocument/2006/relationships/hyperlink" Target="http://www.brainwiki.nl/" TargetMode="External"/><Relationship Id="rId2" Type="http://schemas.openxmlformats.org/officeDocument/2006/relationships/slide" Target="../slides/slide12.xml"/><Relationship Id="rId1" Type="http://schemas.openxmlformats.org/officeDocument/2006/relationships/notesMaster" Target="../notesMasters/notesMaster1.xml"/><Relationship Id="rId6" Type="http://schemas.openxmlformats.org/officeDocument/2006/relationships/hyperlink" Target="http://www.gripopjedip.nl/" TargetMode="External"/><Relationship Id="rId5" Type="http://schemas.openxmlformats.org/officeDocument/2006/relationships/hyperlink" Target="http://www.kenniscentrum-kip.nl/" TargetMode="External"/><Relationship Id="rId4" Type="http://schemas.openxmlformats.org/officeDocument/2006/relationships/hyperlink" Target="http://www.loketgezondleven.nl/" TargetMode="Externa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d1l066c6yi5btx.cloudfront.net/ncj/ncj/docs/611d7081-fba7-4987-a5e9-24495e78e92a.pdf"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
        <p:cNvGrpSpPr/>
        <p:nvPr/>
      </p:nvGrpSpPr>
      <p:grpSpPr>
        <a:xfrm>
          <a:off x="0" y="0"/>
          <a:ext cx="0" cy="0"/>
          <a:chOff x="0" y="0"/>
          <a:chExt cx="0" cy="0"/>
        </a:xfrm>
      </p:grpSpPr>
      <p:sp>
        <p:nvSpPr>
          <p:cNvPr id="36" name="Shape 36"/>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SzPct val="25000"/>
              <a:buFont typeface="Arial"/>
              <a:buNone/>
            </a:pPr>
            <a:endParaRPr sz="1200" b="0" i="0" u="none" strike="noStrike" cap="none">
              <a:solidFill>
                <a:schemeClr val="dk1"/>
              </a:solidFill>
              <a:latin typeface="Arial"/>
              <a:ea typeface="Arial"/>
              <a:cs typeface="Arial"/>
              <a:sym typeface="Arial"/>
            </a:endParaRPr>
          </a:p>
        </p:txBody>
      </p:sp>
      <p:sp>
        <p:nvSpPr>
          <p:cNvPr id="37" name="Shape 3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rnd" cmpd="sng">
            <a:solidFill>
              <a:srgbClr val="000000"/>
            </a:solidFill>
            <a:prstDash val="solid"/>
            <a:miter/>
            <a:headEnd type="none" w="med" len="med"/>
            <a:tailEnd type="none" w="med" len="med"/>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Shape 98"/>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99" name="Shape 9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Shape 104"/>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SzPct val="25000"/>
              <a:buFont typeface="Arial"/>
              <a:buNone/>
            </a:pPr>
            <a:endParaRPr sz="1200" b="0" i="0" u="none" strike="noStrike" cap="none">
              <a:solidFill>
                <a:schemeClr val="dk1"/>
              </a:solidFill>
              <a:latin typeface="Arial"/>
              <a:ea typeface="Arial"/>
              <a:cs typeface="Arial"/>
              <a:sym typeface="Arial"/>
            </a:endParaRPr>
          </a:p>
        </p:txBody>
      </p:sp>
      <p:sp>
        <p:nvSpPr>
          <p:cNvPr id="105" name="Shape 10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rnd" cmpd="sng">
            <a:solidFill>
              <a:srgbClr val="000000"/>
            </a:solidFill>
            <a:prstDash val="solid"/>
            <a:miter/>
            <a:headEnd type="none" w="med" len="med"/>
            <a:tailEnd type="none" w="med" len="med"/>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Shape 11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spcAft>
                <a:spcPts val="0"/>
              </a:spcAft>
              <a:buClr>
                <a:schemeClr val="dk1"/>
              </a:buClr>
              <a:buSzPct val="25000"/>
              <a:buFont typeface="Arial"/>
              <a:buNone/>
            </a:pPr>
            <a:r>
              <a:rPr lang="en-US" sz="1200" b="1" i="0" u="none" strike="noStrike" cap="none">
                <a:solidFill>
                  <a:schemeClr val="dk1"/>
                </a:solidFill>
                <a:latin typeface="Arial"/>
                <a:ea typeface="Arial"/>
                <a:cs typeface="Arial"/>
                <a:sym typeface="Arial"/>
              </a:rPr>
              <a:t>Algemeen</a:t>
            </a:r>
            <a:r>
              <a:rPr lang="en-US" sz="1200" b="0" i="0" u="none" strike="noStrike" cap="none">
                <a:solidFill>
                  <a:schemeClr val="dk1"/>
                </a:solidFill>
                <a:latin typeface="Arial"/>
                <a:ea typeface="Arial"/>
                <a:cs typeface="Arial"/>
                <a:sym typeface="Arial"/>
              </a:rPr>
              <a:t> (verhoogd risico)</a:t>
            </a:r>
          </a:p>
          <a:p>
            <a:pPr marL="0" marR="0" lvl="0" indent="0" algn="l" rtl="0">
              <a:spcBef>
                <a:spcPts val="0"/>
              </a:spcBef>
              <a:spcAft>
                <a:spcPts val="0"/>
              </a:spcAft>
              <a:buSzPct val="25000"/>
              <a:buNone/>
            </a:pPr>
            <a:r>
              <a:rPr lang="en-US" sz="1200" b="0" i="0" u="none" strike="noStrike" cap="none">
                <a:solidFill>
                  <a:schemeClr val="dk1"/>
                </a:solidFill>
                <a:latin typeface="Arial"/>
                <a:ea typeface="Arial"/>
                <a:cs typeface="Arial"/>
                <a:sym typeface="Arial"/>
              </a:rPr>
              <a:t>Jeugdigen: bijv. Zippy’s vrienden</a:t>
            </a:r>
          </a:p>
          <a:p>
            <a:pPr marL="0" marR="0" lvl="0" indent="0" algn="l" rtl="0">
              <a:spcBef>
                <a:spcPts val="0"/>
              </a:spcBef>
              <a:spcAft>
                <a:spcPts val="0"/>
              </a:spcAft>
              <a:buSzPct val="25000"/>
              <a:buNone/>
            </a:pPr>
            <a:r>
              <a:rPr lang="en-US" sz="1200" b="0" i="0" u="none" strike="noStrike" cap="none">
                <a:solidFill>
                  <a:schemeClr val="dk1"/>
                </a:solidFill>
                <a:latin typeface="Arial"/>
                <a:ea typeface="Arial"/>
                <a:cs typeface="Arial"/>
                <a:sym typeface="Arial"/>
              </a:rPr>
              <a:t>Ouders: </a:t>
            </a:r>
            <a:r>
              <a:rPr lang="en-US" sz="1200" b="0" i="0" u="sng" strike="noStrike" cap="none">
                <a:solidFill>
                  <a:schemeClr val="dk1"/>
                </a:solidFill>
                <a:latin typeface="Arial"/>
                <a:ea typeface="Arial"/>
                <a:cs typeface="Arial"/>
                <a:sym typeface="Arial"/>
              </a:rPr>
              <a:t>Triple P</a:t>
            </a:r>
            <a:r>
              <a:rPr lang="en-US" sz="1200" b="0" i="0" u="none" strike="noStrike" cap="none">
                <a:solidFill>
                  <a:schemeClr val="dk1"/>
                </a:solidFill>
                <a:latin typeface="Arial"/>
                <a:ea typeface="Arial"/>
                <a:cs typeface="Arial"/>
                <a:sym typeface="Arial"/>
              </a:rPr>
              <a:t> / Stevig Ouderschap</a:t>
            </a:r>
          </a:p>
          <a:p>
            <a:pPr marL="0" marR="0" lvl="0" indent="0" algn="l" rtl="0">
              <a:spcBef>
                <a:spcPts val="0"/>
              </a:spcBef>
              <a:spcAft>
                <a:spcPts val="0"/>
              </a:spcAft>
              <a:buSzPct val="25000"/>
              <a:buNone/>
            </a:pPr>
            <a:endParaRPr sz="1200" b="0" i="0" u="none" strike="noStrike" cap="none">
              <a:solidFill>
                <a:schemeClr val="dk1"/>
              </a:solidFill>
              <a:latin typeface="Arial"/>
              <a:ea typeface="Arial"/>
              <a:cs typeface="Arial"/>
              <a:sym typeface="Arial"/>
            </a:endParaRPr>
          </a:p>
          <a:p>
            <a:pPr marL="0" marR="0" lvl="0" indent="0" algn="l" rtl="0">
              <a:spcBef>
                <a:spcPts val="0"/>
              </a:spcBef>
              <a:spcAft>
                <a:spcPts val="0"/>
              </a:spcAft>
              <a:buClr>
                <a:schemeClr val="dk1"/>
              </a:buClr>
              <a:buSzPct val="25000"/>
              <a:buFont typeface="Arial"/>
              <a:buNone/>
            </a:pPr>
            <a:r>
              <a:rPr lang="en-US" sz="1200" b="1" i="0" u="none" strike="noStrike" cap="none">
                <a:solidFill>
                  <a:schemeClr val="dk1"/>
                </a:solidFill>
                <a:latin typeface="Arial"/>
                <a:ea typeface="Arial"/>
                <a:cs typeface="Arial"/>
                <a:sym typeface="Arial"/>
              </a:rPr>
              <a:t>Specifiek</a:t>
            </a:r>
            <a:r>
              <a:rPr lang="en-US" sz="1200" b="0" i="0" u="none" strike="noStrike" cap="none">
                <a:solidFill>
                  <a:schemeClr val="dk1"/>
                </a:solidFill>
                <a:latin typeface="Arial"/>
                <a:ea typeface="Arial"/>
                <a:cs typeface="Arial"/>
                <a:sym typeface="Arial"/>
              </a:rPr>
              <a:t> (depressieve klachten)</a:t>
            </a:r>
          </a:p>
          <a:p>
            <a:pPr marL="0" marR="0" lvl="0" indent="0" algn="l" rtl="0">
              <a:spcBef>
                <a:spcPts val="0"/>
              </a:spcBef>
              <a:spcAft>
                <a:spcPts val="0"/>
              </a:spcAft>
              <a:buSzPct val="25000"/>
              <a:buNone/>
            </a:pPr>
            <a:r>
              <a:rPr lang="en-US" sz="1200" b="0" i="0" u="none" strike="noStrike" cap="none">
                <a:solidFill>
                  <a:schemeClr val="dk1"/>
                </a:solidFill>
                <a:latin typeface="Arial"/>
                <a:ea typeface="Arial"/>
                <a:cs typeface="Arial"/>
                <a:sym typeface="Arial"/>
              </a:rPr>
              <a:t>Jeugdigen en hun ouder</a:t>
            </a:r>
          </a:p>
          <a:p>
            <a:pPr marL="0" marR="0" lvl="0" indent="0" algn="l" rtl="0">
              <a:spcBef>
                <a:spcPts val="0"/>
              </a:spcBef>
              <a:spcAft>
                <a:spcPts val="0"/>
              </a:spcAft>
              <a:buClr>
                <a:schemeClr val="dk1"/>
              </a:buClr>
              <a:buSzPct val="25000"/>
              <a:buFont typeface="Arial"/>
              <a:buNone/>
            </a:pPr>
            <a:r>
              <a:rPr lang="en-US" sz="1200" b="0" i="0" u="none" strike="noStrike" cap="none">
                <a:solidFill>
                  <a:schemeClr val="dk1"/>
                </a:solidFill>
                <a:latin typeface="Arial"/>
                <a:ea typeface="Arial"/>
                <a:cs typeface="Arial"/>
                <a:sym typeface="Arial"/>
              </a:rPr>
              <a:t> </a:t>
            </a:r>
            <a:r>
              <a:rPr lang="en-US" sz="1200" b="0" i="0" u="sng" strike="noStrike" cap="none">
                <a:solidFill>
                  <a:schemeClr val="hlink"/>
                </a:solidFill>
                <a:latin typeface="Arial"/>
                <a:ea typeface="Arial"/>
                <a:cs typeface="Arial"/>
                <a:sym typeface="Arial"/>
                <a:hlinkClick r:id="rId3"/>
              </a:rPr>
              <a:t>www.nji.nl</a:t>
            </a:r>
            <a:r>
              <a:rPr lang="en-US" sz="1200" b="0" i="0" u="none" strike="noStrike" cap="none">
                <a:solidFill>
                  <a:schemeClr val="dk1"/>
                </a:solidFill>
                <a:latin typeface="Arial"/>
                <a:ea typeface="Arial"/>
                <a:cs typeface="Arial"/>
                <a:sym typeface="Arial"/>
              </a:rPr>
              <a:t> 	</a:t>
            </a:r>
            <a:r>
              <a:rPr lang="en-US" sz="1200" b="0" i="0" u="sng" strike="noStrike" cap="none">
                <a:solidFill>
                  <a:schemeClr val="hlink"/>
                </a:solidFill>
                <a:latin typeface="Arial"/>
                <a:ea typeface="Arial"/>
                <a:cs typeface="Arial"/>
                <a:sym typeface="Arial"/>
                <a:hlinkClick r:id="rId4"/>
              </a:rPr>
              <a:t>www.loketgezondleven.nl</a:t>
            </a:r>
            <a:r>
              <a:rPr lang="en-US" sz="1200" b="0" i="0" u="none" strike="noStrike" cap="none">
                <a:solidFill>
                  <a:schemeClr val="dk1"/>
                </a:solidFill>
                <a:latin typeface="Arial"/>
                <a:ea typeface="Arial"/>
                <a:cs typeface="Arial"/>
                <a:sym typeface="Arial"/>
              </a:rPr>
              <a:t> </a:t>
            </a:r>
          </a:p>
          <a:p>
            <a:pPr marL="0" marR="0" lvl="0" indent="0" algn="l" rtl="0">
              <a:spcBef>
                <a:spcPts val="0"/>
              </a:spcBef>
              <a:spcAft>
                <a:spcPts val="0"/>
              </a:spcAft>
              <a:buSzPct val="25000"/>
              <a:buNone/>
            </a:pPr>
            <a:r>
              <a:rPr lang="en-US" sz="1000" b="0" i="0" u="sng" strike="noStrike" cap="none">
                <a:solidFill>
                  <a:schemeClr val="hlink"/>
                </a:solidFill>
                <a:latin typeface="Arial"/>
                <a:ea typeface="Arial"/>
                <a:cs typeface="Arial"/>
                <a:sym typeface="Arial"/>
                <a:hlinkClick r:id="rId5"/>
              </a:rPr>
              <a:t>www.kenniscentrum-kip.nl</a:t>
            </a:r>
          </a:p>
          <a:p>
            <a:pPr marL="0" marR="0" lvl="0" indent="0" algn="l" rtl="0">
              <a:spcBef>
                <a:spcPts val="0"/>
              </a:spcBef>
              <a:spcAft>
                <a:spcPts val="0"/>
              </a:spcAft>
              <a:buSzPct val="25000"/>
              <a:buNone/>
            </a:pPr>
            <a:r>
              <a:rPr lang="en-US" sz="1000" b="0" i="0" u="sng" strike="noStrike" cap="none">
                <a:solidFill>
                  <a:schemeClr val="hlink"/>
                </a:solidFill>
                <a:latin typeface="Arial"/>
                <a:ea typeface="Arial"/>
                <a:cs typeface="Arial"/>
                <a:sym typeface="Arial"/>
                <a:hlinkClick r:id="rId6"/>
              </a:rPr>
              <a:t>www.gripopjedip.nl</a:t>
            </a:r>
            <a:r>
              <a:rPr lang="en-US" sz="1000" b="0" i="0" u="none" strike="noStrike" cap="none">
                <a:solidFill>
                  <a:schemeClr val="dk1"/>
                </a:solidFill>
                <a:latin typeface="Arial"/>
                <a:ea typeface="Arial"/>
                <a:cs typeface="Arial"/>
                <a:sym typeface="Arial"/>
              </a:rPr>
              <a:t> </a:t>
            </a:r>
          </a:p>
          <a:p>
            <a:pPr marL="0" marR="0" lvl="0" indent="0" algn="l" rtl="0">
              <a:spcBef>
                <a:spcPts val="0"/>
              </a:spcBef>
              <a:spcAft>
                <a:spcPts val="0"/>
              </a:spcAft>
              <a:buSzPct val="25000"/>
              <a:buNone/>
            </a:pPr>
            <a:r>
              <a:rPr lang="en-US" sz="1000" b="0" i="0" u="sng" strike="noStrike" cap="none">
                <a:solidFill>
                  <a:schemeClr val="hlink"/>
                </a:solidFill>
                <a:latin typeface="Arial"/>
                <a:ea typeface="Arial"/>
                <a:cs typeface="Arial"/>
                <a:sym typeface="Arial"/>
                <a:hlinkClick r:id="rId7"/>
              </a:rPr>
              <a:t>www.brainwiki.nl</a:t>
            </a:r>
          </a:p>
          <a:p>
            <a:pPr marL="0" marR="0" lvl="0" indent="0" algn="l" rtl="0">
              <a:spcBef>
                <a:spcPts val="0"/>
              </a:spcBef>
              <a:spcAft>
                <a:spcPts val="0"/>
              </a:spcAft>
              <a:buSzPct val="25000"/>
              <a:buNone/>
            </a:pPr>
            <a:r>
              <a:rPr lang="en-US" sz="1000" b="0" i="0" u="sng" strike="noStrike" cap="none">
                <a:solidFill>
                  <a:schemeClr val="hlink"/>
                </a:solidFill>
                <a:latin typeface="Arial"/>
                <a:ea typeface="Arial"/>
                <a:cs typeface="Arial"/>
                <a:sym typeface="Arial"/>
                <a:hlinkClick r:id="rId8"/>
              </a:rPr>
              <a:t>www.jouwggd.nl</a:t>
            </a:r>
            <a:r>
              <a:rPr lang="en-US" sz="1000" b="0" i="0" u="none" strike="noStrike" cap="none">
                <a:solidFill>
                  <a:schemeClr val="dk1"/>
                </a:solidFill>
                <a:latin typeface="Arial"/>
                <a:ea typeface="Arial"/>
                <a:cs typeface="Arial"/>
                <a:sym typeface="Arial"/>
              </a:rPr>
              <a:t> </a:t>
            </a:r>
          </a:p>
          <a:p>
            <a:pPr marL="0" marR="0" lvl="0" indent="0" algn="l" rtl="0">
              <a:spcBef>
                <a:spcPts val="0"/>
              </a:spcBef>
              <a:spcAft>
                <a:spcPts val="0"/>
              </a:spcAft>
              <a:buClr>
                <a:schemeClr val="dk1"/>
              </a:buClr>
              <a:buSzPct val="25000"/>
              <a:buFont typeface="Arial"/>
              <a:buNone/>
            </a:pPr>
            <a:endParaRPr sz="1000" b="0" i="0" u="none" strike="noStrike" cap="none">
              <a:solidFill>
                <a:schemeClr val="dk1"/>
              </a:solidFill>
              <a:latin typeface="Arial"/>
              <a:ea typeface="Arial"/>
              <a:cs typeface="Arial"/>
              <a:sym typeface="Arial"/>
            </a:endParaRPr>
          </a:p>
          <a:p>
            <a:pPr marL="0" marR="0" lvl="0" indent="0" algn="l" rtl="0">
              <a:spcBef>
                <a:spcPts val="0"/>
              </a:spcBef>
              <a:spcAft>
                <a:spcPts val="0"/>
              </a:spcAft>
              <a:buClr>
                <a:schemeClr val="dk1"/>
              </a:buClr>
              <a:buSzPct val="25000"/>
              <a:buFont typeface="Arial"/>
              <a:buNone/>
            </a:pPr>
            <a:r>
              <a:rPr lang="en-US" sz="1000" b="0" i="0" u="none" strike="noStrike" cap="none">
                <a:solidFill>
                  <a:schemeClr val="dk1"/>
                </a:solidFill>
                <a:latin typeface="Arial"/>
                <a:ea typeface="Arial"/>
                <a:cs typeface="Arial"/>
                <a:sym typeface="Arial"/>
              </a:rPr>
              <a:t>Tips en adviezen voor ouders:</a:t>
            </a:r>
          </a:p>
          <a:p>
            <a:pPr marL="0" marR="0" lvl="0" indent="0" algn="l" rtl="0">
              <a:spcBef>
                <a:spcPts val="0"/>
              </a:spcBef>
              <a:spcAft>
                <a:spcPts val="0"/>
              </a:spcAft>
              <a:buSzPct val="25000"/>
              <a:buNone/>
            </a:pPr>
            <a:r>
              <a:rPr lang="en-US" sz="1000" b="0" i="0" u="none" strike="noStrike" cap="none">
                <a:solidFill>
                  <a:schemeClr val="dk1"/>
                </a:solidFill>
                <a:latin typeface="Arial"/>
                <a:ea typeface="Arial"/>
                <a:cs typeface="Arial"/>
                <a:sym typeface="Arial"/>
              </a:rPr>
              <a:t>Positieve aandacht</a:t>
            </a:r>
          </a:p>
          <a:p>
            <a:pPr marL="0" marR="0" lvl="0" indent="0" algn="l" rtl="0">
              <a:spcBef>
                <a:spcPts val="0"/>
              </a:spcBef>
              <a:spcAft>
                <a:spcPts val="0"/>
              </a:spcAft>
              <a:buSzPct val="25000"/>
              <a:buNone/>
            </a:pPr>
            <a:r>
              <a:rPr lang="en-US" sz="1000" b="0" i="0" u="none" strike="noStrike" cap="none">
                <a:solidFill>
                  <a:schemeClr val="dk1"/>
                </a:solidFill>
                <a:latin typeface="Arial"/>
                <a:ea typeface="Arial"/>
                <a:cs typeface="Arial"/>
                <a:sym typeface="Arial"/>
              </a:rPr>
              <a:t>Begrip tonen</a:t>
            </a:r>
          </a:p>
          <a:p>
            <a:pPr marL="0" marR="0" lvl="0" indent="0" algn="l" rtl="0">
              <a:spcBef>
                <a:spcPts val="0"/>
              </a:spcBef>
              <a:spcAft>
                <a:spcPts val="0"/>
              </a:spcAft>
              <a:buSzPct val="25000"/>
              <a:buNone/>
            </a:pPr>
            <a:r>
              <a:rPr lang="en-US" sz="1000" b="0" i="0" u="none" strike="noStrike" cap="none">
                <a:solidFill>
                  <a:schemeClr val="dk1"/>
                </a:solidFill>
                <a:latin typeface="Arial"/>
                <a:ea typeface="Arial"/>
                <a:cs typeface="Arial"/>
                <a:sym typeface="Arial"/>
              </a:rPr>
              <a:t>Stimuleren actief te blijven</a:t>
            </a:r>
          </a:p>
          <a:p>
            <a:pPr marL="0" marR="0" lvl="0" indent="0" algn="l" rtl="0">
              <a:spcBef>
                <a:spcPts val="0"/>
              </a:spcBef>
              <a:spcAft>
                <a:spcPts val="0"/>
              </a:spcAft>
              <a:buSzPct val="25000"/>
              <a:buNone/>
            </a:pPr>
            <a:r>
              <a:rPr lang="en-US" sz="1000" b="0" i="0" u="none" strike="noStrike" cap="none">
                <a:solidFill>
                  <a:schemeClr val="dk1"/>
                </a:solidFill>
                <a:latin typeface="Arial"/>
                <a:ea typeface="Arial"/>
                <a:cs typeface="Arial"/>
                <a:sym typeface="Arial"/>
              </a:rPr>
              <a:t>Minder prestatiedruk minder eisen</a:t>
            </a:r>
          </a:p>
          <a:p>
            <a:pPr marL="0" marR="0" lvl="0" indent="0" algn="l" rtl="0">
              <a:spcBef>
                <a:spcPts val="0"/>
              </a:spcBef>
              <a:spcAft>
                <a:spcPts val="0"/>
              </a:spcAft>
              <a:buSzPct val="25000"/>
              <a:buNone/>
            </a:pPr>
            <a:r>
              <a:rPr lang="en-US" sz="1000" b="0" i="0" u="none" strike="noStrike" cap="none">
                <a:solidFill>
                  <a:schemeClr val="dk1"/>
                </a:solidFill>
                <a:latin typeface="Arial"/>
                <a:ea typeface="Arial"/>
                <a:cs typeface="Arial"/>
                <a:sym typeface="Arial"/>
              </a:rPr>
              <a:t>Grenzen stellen / consequent zijn</a:t>
            </a:r>
          </a:p>
          <a:p>
            <a:pPr marL="0" marR="0" lvl="0" indent="0" algn="l" rtl="0">
              <a:spcBef>
                <a:spcPts val="0"/>
              </a:spcBef>
              <a:spcAft>
                <a:spcPts val="0"/>
              </a:spcAft>
              <a:buSzPct val="25000"/>
              <a:buNone/>
            </a:pPr>
            <a:r>
              <a:rPr lang="en-US" sz="1000" b="0" i="0" u="none" strike="noStrike" cap="none">
                <a:solidFill>
                  <a:schemeClr val="dk1"/>
                </a:solidFill>
                <a:latin typeface="Arial"/>
                <a:ea typeface="Arial"/>
                <a:cs typeface="Arial"/>
                <a:sym typeface="Arial"/>
              </a:rPr>
              <a:t>Minder belasting gezinsproblemen</a:t>
            </a:r>
          </a:p>
          <a:p>
            <a:pPr marL="0" marR="0" lvl="0" indent="0" algn="l" rtl="0">
              <a:spcBef>
                <a:spcPts val="0"/>
              </a:spcBef>
              <a:spcAft>
                <a:spcPts val="0"/>
              </a:spcAft>
              <a:buSzPct val="25000"/>
              <a:buNone/>
            </a:pPr>
            <a:r>
              <a:rPr lang="en-US" sz="1000" b="0" i="0" u="none" strike="noStrike" cap="none">
                <a:solidFill>
                  <a:schemeClr val="dk1"/>
                </a:solidFill>
                <a:latin typeface="Arial"/>
                <a:ea typeface="Arial"/>
                <a:cs typeface="Arial"/>
                <a:sym typeface="Arial"/>
              </a:rPr>
              <a:t>Regelmaat: dag – nacht ritme</a:t>
            </a:r>
          </a:p>
          <a:p>
            <a:pPr marL="0" marR="0" lvl="0" indent="0" algn="l" rtl="0">
              <a:spcBef>
                <a:spcPts val="0"/>
              </a:spcBef>
              <a:spcAft>
                <a:spcPts val="0"/>
              </a:spcAft>
              <a:buSzPct val="25000"/>
              <a:buNone/>
            </a:pPr>
            <a:r>
              <a:rPr lang="en-US" sz="1000" b="0" i="0" u="none" strike="noStrike" cap="none">
                <a:solidFill>
                  <a:schemeClr val="dk1"/>
                </a:solidFill>
                <a:latin typeface="Arial"/>
                <a:ea typeface="Arial"/>
                <a:cs typeface="Arial"/>
                <a:sym typeface="Arial"/>
              </a:rPr>
              <a:t>Oog voor Sociale contacten</a:t>
            </a:r>
          </a:p>
          <a:p>
            <a:pPr marL="0" marR="0" lvl="0" indent="0" algn="l" rtl="0">
              <a:spcBef>
                <a:spcPts val="0"/>
              </a:spcBef>
              <a:spcAft>
                <a:spcPts val="0"/>
              </a:spcAft>
              <a:buClr>
                <a:schemeClr val="dk1"/>
              </a:buClr>
              <a:buSzPct val="25000"/>
              <a:buFont typeface="Arial"/>
              <a:buNone/>
            </a:pPr>
            <a:endParaRPr sz="1000" b="0" i="0" u="none" strike="noStrike" cap="none">
              <a:solidFill>
                <a:schemeClr val="dk1"/>
              </a:solidFill>
              <a:latin typeface="Arial"/>
              <a:ea typeface="Arial"/>
              <a:cs typeface="Arial"/>
              <a:sym typeface="Arial"/>
            </a:endParaRPr>
          </a:p>
          <a:p>
            <a:pPr marL="0" marR="0" lvl="0" indent="0" algn="l" rtl="0">
              <a:spcBef>
                <a:spcPts val="0"/>
              </a:spcBef>
              <a:buClr>
                <a:schemeClr val="dk1"/>
              </a:buClr>
              <a:buSzPct val="25000"/>
              <a:buFont typeface="Arial"/>
              <a:buNone/>
            </a:pPr>
            <a:endParaRPr sz="1200" b="0" i="0" u="none" strike="noStrike" cap="none">
              <a:solidFill>
                <a:schemeClr val="dk1"/>
              </a:solidFill>
              <a:latin typeface="Arial"/>
              <a:ea typeface="Arial"/>
              <a:cs typeface="Arial"/>
              <a:sym typeface="Arial"/>
            </a:endParaRPr>
          </a:p>
        </p:txBody>
      </p:sp>
      <p:sp>
        <p:nvSpPr>
          <p:cNvPr id="112" name="Shape 11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rnd" cmpd="sng">
            <a:solidFill>
              <a:srgbClr val="000000"/>
            </a:solidFill>
            <a:prstDash val="solid"/>
            <a:miter/>
            <a:headEnd type="none" w="med" len="med"/>
            <a:tailEnd type="none" w="med" len="med"/>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Shape 118"/>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spcAft>
                <a:spcPts val="0"/>
              </a:spcAft>
              <a:buSzPct val="25000"/>
              <a:buNone/>
            </a:pPr>
            <a:r>
              <a:rPr lang="en-US" sz="1200" b="0" i="0" u="none" strike="noStrike" cap="none">
                <a:solidFill>
                  <a:schemeClr val="dk1"/>
                </a:solidFill>
                <a:latin typeface="Arial"/>
                <a:ea typeface="Arial"/>
                <a:cs typeface="Arial"/>
                <a:sym typeface="Arial"/>
              </a:rPr>
              <a:t>De preventieve interventies die de JGZ-professional zelf uitvoert zijn voorlichting/advies geven en monitoren. Daarnaast kan de JGZ-professional naar specifieke interventies verwijzen. De meeste van deze goed onderbouwde interventies staan beschreven in de NJI-databank (</a:t>
            </a:r>
            <a:r>
              <a:rPr lang="en-US" sz="1200" b="0" i="0" u="sng" strike="noStrike" cap="none">
                <a:solidFill>
                  <a:schemeClr val="dk1"/>
                </a:solidFill>
                <a:latin typeface="Arial"/>
                <a:ea typeface="Arial"/>
                <a:cs typeface="Arial"/>
                <a:sym typeface="Arial"/>
              </a:rPr>
              <a:t>www.nji.nl/nl/Databanken/Databank-Effectieve-Jeugdinterventies/Erkende-interventies</a:t>
            </a:r>
            <a:r>
              <a:rPr lang="en-US" sz="1200" b="0" i="0" u="none" strike="noStrike" cap="none">
                <a:solidFill>
                  <a:schemeClr val="dk1"/>
                </a:solidFill>
                <a:latin typeface="Arial"/>
                <a:ea typeface="Arial"/>
                <a:cs typeface="Arial"/>
                <a:sym typeface="Arial"/>
              </a:rPr>
              <a:t>) en Interventiedatabase Gezond en Actief Leven (www.loketgezondleven.nl/interventies/i-database). In de NJI databank kan de JGZ-professional ook up-to-date informatie vinden over waar de interventie uitgevoerd wordt, wat de kosten zijn en volgen of er nieuwe interventies opgenomen zijn waarnaar verwezen kan worden.</a:t>
            </a:r>
          </a:p>
          <a:p>
            <a:pPr marL="0" marR="0" lvl="0" indent="0" algn="l" rtl="0">
              <a:spcBef>
                <a:spcPts val="0"/>
              </a:spcBef>
              <a:spcAft>
                <a:spcPts val="0"/>
              </a:spcAft>
              <a:buSzPct val="25000"/>
              <a:buNone/>
            </a:pPr>
            <a:r>
              <a:rPr lang="en-US" sz="1200" b="0" i="0" u="none" strike="noStrike" cap="none">
                <a:solidFill>
                  <a:schemeClr val="dk1"/>
                </a:solidFill>
                <a:latin typeface="Arial"/>
                <a:ea typeface="Arial"/>
                <a:cs typeface="Arial"/>
                <a:sym typeface="Arial"/>
              </a:rPr>
              <a:t>In deze richtlijn wordt met de vermelding van de interventies niet gepretendeerd volledig te zijn. Er zijn ongetwijfeld meer interventies beschikbaar; een volledig overzicht is echter niet beschikbaar. </a:t>
            </a:r>
          </a:p>
          <a:p>
            <a:pPr marL="0" marR="0" lvl="0" indent="0" algn="l" rtl="0">
              <a:spcBef>
                <a:spcPts val="0"/>
              </a:spcBef>
              <a:buClr>
                <a:schemeClr val="dk1"/>
              </a:buClr>
              <a:buSzPct val="25000"/>
              <a:buFont typeface="Arial"/>
              <a:buNone/>
            </a:pPr>
            <a:endParaRPr sz="1200" b="0" i="0" u="none" strike="noStrike" cap="none">
              <a:solidFill>
                <a:schemeClr val="dk1"/>
              </a:solidFill>
              <a:latin typeface="Arial"/>
              <a:ea typeface="Arial"/>
              <a:cs typeface="Arial"/>
              <a:sym typeface="Arial"/>
            </a:endParaRPr>
          </a:p>
        </p:txBody>
      </p:sp>
      <p:sp>
        <p:nvSpPr>
          <p:cNvPr id="119" name="Shape 11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rnd" cmpd="sng">
            <a:solidFill>
              <a:srgbClr val="000000"/>
            </a:solidFill>
            <a:prstDash val="solid"/>
            <a:miter/>
            <a:headEnd type="none" w="med" len="med"/>
            <a:tailEnd type="none" w="med" len="med"/>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Shape 125"/>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spcAft>
                <a:spcPts val="0"/>
              </a:spcAft>
              <a:buSzPct val="25000"/>
              <a:buNone/>
            </a:pPr>
            <a:r>
              <a:rPr lang="en-US" sz="1200" b="0" i="0" u="none" strike="noStrike" cap="none">
                <a:solidFill>
                  <a:schemeClr val="dk1"/>
                </a:solidFill>
                <a:latin typeface="Arial"/>
                <a:ea typeface="Arial"/>
                <a:cs typeface="Arial"/>
                <a:sym typeface="Arial"/>
              </a:rPr>
              <a:t>De rol van de JGZ-professional bestaat uit het monitoren van het verdere verloop. Wanneer sprake is van depressieve klachten of deze worden vermoed wordt afhankelijk van de ernst een volgend (telefonisch) </a:t>
            </a:r>
            <a:r>
              <a:rPr lang="en-US" sz="1200" b="0" i="0" u="sng" strike="noStrike" cap="none">
                <a:solidFill>
                  <a:schemeClr val="hlink"/>
                </a:solidFill>
                <a:latin typeface="Arial"/>
                <a:ea typeface="Arial"/>
                <a:cs typeface="Arial"/>
                <a:sym typeface="Arial"/>
                <a:hlinkClick r:id="rId3"/>
              </a:rPr>
              <a:t>contactmoment</a:t>
            </a:r>
            <a:r>
              <a:rPr lang="en-US" sz="1200" b="0" i="0" u="none" strike="noStrike" cap="none">
                <a:solidFill>
                  <a:schemeClr val="dk1"/>
                </a:solidFill>
                <a:latin typeface="Arial"/>
                <a:ea typeface="Arial"/>
                <a:cs typeface="Arial"/>
                <a:sym typeface="Arial"/>
              </a:rPr>
              <a:t> afgesproken, waarbij desgewenst de ouders ook worden uitgenodigd. De JGZ-professional doet in het volgend contactmoment gericht navraag naar depressieve klachten. Daarbij kunnen opnieuw de leeftijdsspecifieke signalen en symptomen van een depressie uitgevraagd worden, (een deel van) de specifieke anamnese afgenomen worden en indien gewenst een depressie specifiek signaleringsinstrument. Ook kan via een interne overlegstructuur en/of het netwerk zoals peuterspeelzaal, school (zorgteam of Intern Begeleider), sociaal wijkteam of andere betrokkenen de monitoring plaatsvinden. Wanneer problemen gesignaleerd worden, onderneemt de JGZ-professional verdere stappen passend bij de situatie (zie stroomdiagram). Wanneer omstandigheden binnen de school (mede) klachten veroorzaken of in stand houden kunnen hierop gericht interventies aangeboden worden.</a:t>
            </a:r>
          </a:p>
          <a:p>
            <a:pPr marL="0" marR="0" lvl="0" indent="0" algn="l" rtl="0">
              <a:spcBef>
                <a:spcPts val="0"/>
              </a:spcBef>
              <a:spcAft>
                <a:spcPts val="0"/>
              </a:spcAft>
              <a:buSzPct val="25000"/>
              <a:buNone/>
            </a:pPr>
            <a:r>
              <a:rPr lang="en-US" sz="1200" b="0" i="0" u="none" strike="noStrike" cap="none">
                <a:solidFill>
                  <a:schemeClr val="dk1"/>
                </a:solidFill>
                <a:latin typeface="Arial"/>
                <a:ea typeface="Arial"/>
                <a:cs typeface="Arial"/>
                <a:sym typeface="Arial"/>
              </a:rPr>
              <a:t>In latere leeftijdsfases dient er aandacht te blijven voor de doorgemaakte depressie en behandeling. Jeugdigen met een depressie kunnen in de adolescentie een verhoogd risico op gedragsstoornissen of middelenmisbruik hebben (Boer &amp; Verhulst, 2014), dit kan aanleiding zijn tot extra contactmomenten met jongere en/of ouders. Tijdens deze  contactmomenten wordt actief navraag gedaan naar depressieve klachten, gedragsstoornissen of middelenmisbruik. Klachten worden zo vroegtijdig gesignaleerd. Zie ook uitgangsvraag: Welke problematiek (psychisch, biologisch en psychosociaal) kan gepaard gaan met depressieve klachten bij kinderen en jongeren?).</a:t>
            </a:r>
          </a:p>
          <a:p>
            <a:pPr marL="0" marR="0" lvl="0" indent="0" algn="l" rtl="0">
              <a:spcBef>
                <a:spcPts val="0"/>
              </a:spcBef>
              <a:spcAft>
                <a:spcPts val="0"/>
              </a:spcAft>
              <a:buSzPct val="25000"/>
              <a:buNone/>
            </a:pPr>
            <a:r>
              <a:rPr lang="en-US" sz="1200" b="0" i="0" u="none" strike="noStrike" cap="none">
                <a:solidFill>
                  <a:schemeClr val="dk1"/>
                </a:solidFill>
                <a:latin typeface="Arial"/>
                <a:ea typeface="Arial"/>
                <a:cs typeface="Arial"/>
                <a:sym typeface="Arial"/>
              </a:rPr>
              <a:t> </a:t>
            </a:r>
          </a:p>
          <a:p>
            <a:pPr marL="0" marR="0" lvl="0" indent="0" algn="l" rtl="0">
              <a:spcBef>
                <a:spcPts val="0"/>
              </a:spcBef>
              <a:buClr>
                <a:schemeClr val="dk1"/>
              </a:buClr>
              <a:buSzPct val="25000"/>
              <a:buFont typeface="Arial"/>
              <a:buNone/>
            </a:pPr>
            <a:endParaRPr sz="1200" b="0" i="0" u="none" strike="noStrike" cap="none">
              <a:solidFill>
                <a:schemeClr val="dk1"/>
              </a:solidFill>
              <a:latin typeface="Arial"/>
              <a:ea typeface="Arial"/>
              <a:cs typeface="Arial"/>
              <a:sym typeface="Arial"/>
            </a:endParaRPr>
          </a:p>
        </p:txBody>
      </p:sp>
      <p:sp>
        <p:nvSpPr>
          <p:cNvPr id="126" name="Shape 12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rnd" cmpd="sng">
            <a:solidFill>
              <a:srgbClr val="000000"/>
            </a:solidFill>
            <a:prstDash val="solid"/>
            <a:miter/>
            <a:headEnd type="none" w="med" len="med"/>
            <a:tailEnd type="none" w="med" len="med"/>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Shape 132"/>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SzPct val="25000"/>
              <a:buFont typeface="Arial"/>
              <a:buNone/>
            </a:pPr>
            <a:endParaRPr sz="1200" b="0" i="0" u="none" strike="noStrike" cap="none">
              <a:solidFill>
                <a:schemeClr val="dk1"/>
              </a:solidFill>
              <a:latin typeface="Arial"/>
              <a:ea typeface="Arial"/>
              <a:cs typeface="Arial"/>
              <a:sym typeface="Arial"/>
            </a:endParaRPr>
          </a:p>
        </p:txBody>
      </p:sp>
      <p:sp>
        <p:nvSpPr>
          <p:cNvPr id="133" name="Shape 13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rnd" cmpd="sng">
            <a:solidFill>
              <a:srgbClr val="000000"/>
            </a:solidFill>
            <a:prstDash val="solid"/>
            <a:miter/>
            <a:headEnd type="none" w="med" len="med"/>
            <a:tailEnd type="none" w="med" len="med"/>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Shape 13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rnd" cmpd="sng">
            <a:solidFill>
              <a:srgbClr val="000000"/>
            </a:solidFill>
            <a:prstDash val="solid"/>
            <a:miter/>
            <a:headEnd type="none" w="med" len="med"/>
            <a:tailEnd type="none" w="med" len="med"/>
          </a:ln>
        </p:spPr>
      </p:sp>
      <p:sp>
        <p:nvSpPr>
          <p:cNvPr id="140" name="Shape 140"/>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SzPct val="25000"/>
              <a:buFont typeface="Arial"/>
              <a:buNone/>
            </a:pPr>
            <a:endParaRPr sz="1200" b="0" i="0" u="none" strike="noStrike" cap="none">
              <a:solidFill>
                <a:schemeClr val="dk1"/>
              </a:solidFill>
              <a:latin typeface="Arial"/>
              <a:ea typeface="Arial"/>
              <a:cs typeface="Arial"/>
              <a:sym typeface="Arial"/>
            </a:endParaRPr>
          </a:p>
        </p:txBody>
      </p:sp>
      <p:sp>
        <p:nvSpPr>
          <p:cNvPr id="141" name="Shape 141"/>
          <p:cNvSpPr txBox="1">
            <a:spLocks noGrp="1"/>
          </p:cNvSpPr>
          <p:nvPr>
            <p:ph type="sldNum" idx="12"/>
          </p:nvPr>
        </p:nvSpPr>
        <p:spPr>
          <a:xfrm>
            <a:off x="3884612" y="8685210"/>
            <a:ext cx="2971799" cy="457200"/>
          </a:xfrm>
          <a:prstGeom prst="rect">
            <a:avLst/>
          </a:prstGeom>
          <a:noFill/>
          <a:ln>
            <a:noFill/>
          </a:ln>
        </p:spPr>
        <p:txBody>
          <a:bodyPr lIns="91425" tIns="91425" rIns="91425" bIns="91425" anchor="ctr" anchorCtr="0">
            <a:noAutofit/>
          </a:bodyPr>
          <a:lstStyle/>
          <a:p>
            <a:pPr marL="0" marR="0" lvl="0" indent="0" algn="l" rtl="0">
              <a:lnSpc>
                <a:spcPct val="100000"/>
              </a:lnSpc>
              <a:spcBef>
                <a:spcPts val="0"/>
              </a:spcBef>
              <a:spcAft>
                <a:spcPts val="0"/>
              </a:spcAft>
              <a:buClr>
                <a:srgbClr val="000000"/>
              </a:buClr>
              <a:buSzPct val="25000"/>
              <a:buFont typeface="Arial"/>
              <a:buNone/>
            </a:pPr>
            <a:endParaRPr sz="1400" b="0" i="0" u="none" strike="noStrike" cap="none">
              <a:solidFill>
                <a:srgbClr val="000000"/>
              </a:solidFill>
              <a:latin typeface="Arial"/>
              <a:ea typeface="Arial"/>
              <a:cs typeface="Arial"/>
              <a:sym typeface="Arial"/>
            </a:endParaRPr>
          </a:p>
          <a:p>
            <a:pPr marL="457200" marR="0" lvl="1" indent="0" algn="l" rtl="0">
              <a:lnSpc>
                <a:spcPct val="100000"/>
              </a:lnSpc>
              <a:spcBef>
                <a:spcPts val="0"/>
              </a:spcBef>
              <a:spcAft>
                <a:spcPts val="0"/>
              </a:spcAft>
              <a:buClr>
                <a:srgbClr val="000000"/>
              </a:buClr>
              <a:buSzPct val="25000"/>
              <a:buFont typeface="Arial"/>
              <a:buNone/>
            </a:pPr>
            <a:endParaRPr sz="1400" b="0" i="0" u="none" strike="noStrike" cap="none">
              <a:solidFill>
                <a:srgbClr val="000000"/>
              </a:solidFill>
              <a:latin typeface="Arial"/>
              <a:ea typeface="Arial"/>
              <a:cs typeface="Arial"/>
              <a:sym typeface="Arial"/>
            </a:endParaRPr>
          </a:p>
          <a:p>
            <a:pPr marL="914400" marR="0" lvl="2" indent="0" algn="l" rtl="0">
              <a:lnSpc>
                <a:spcPct val="100000"/>
              </a:lnSpc>
              <a:spcBef>
                <a:spcPts val="0"/>
              </a:spcBef>
              <a:spcAft>
                <a:spcPts val="0"/>
              </a:spcAft>
              <a:buClr>
                <a:srgbClr val="000000"/>
              </a:buClr>
              <a:buSzPct val="25000"/>
              <a:buFont typeface="Arial"/>
              <a:buNone/>
            </a:pPr>
            <a:endParaRPr sz="1400" b="0" i="0" u="none" strike="noStrike" cap="none">
              <a:solidFill>
                <a:srgbClr val="000000"/>
              </a:solidFill>
              <a:latin typeface="Arial"/>
              <a:ea typeface="Arial"/>
              <a:cs typeface="Arial"/>
              <a:sym typeface="Arial"/>
            </a:endParaRPr>
          </a:p>
          <a:p>
            <a:pPr marL="1371600" marR="0" lvl="3" indent="0" algn="l" rtl="0">
              <a:lnSpc>
                <a:spcPct val="100000"/>
              </a:lnSpc>
              <a:spcBef>
                <a:spcPts val="0"/>
              </a:spcBef>
              <a:spcAft>
                <a:spcPts val="0"/>
              </a:spcAft>
              <a:buClr>
                <a:srgbClr val="000000"/>
              </a:buClr>
              <a:buSzPct val="25000"/>
              <a:buFont typeface="Arial"/>
              <a:buNone/>
            </a:pPr>
            <a:endParaRPr sz="1400" b="0" i="0" u="none" strike="noStrike" cap="none">
              <a:solidFill>
                <a:srgbClr val="000000"/>
              </a:solidFill>
              <a:latin typeface="Arial"/>
              <a:ea typeface="Arial"/>
              <a:cs typeface="Arial"/>
              <a:sym typeface="Arial"/>
            </a:endParaRPr>
          </a:p>
          <a:p>
            <a:pPr marL="1828800" marR="0" lvl="4" indent="0" algn="l" rtl="0">
              <a:lnSpc>
                <a:spcPct val="100000"/>
              </a:lnSpc>
              <a:spcBef>
                <a:spcPts val="0"/>
              </a:spcBef>
              <a:spcAft>
                <a:spcPts val="0"/>
              </a:spcAft>
              <a:buClr>
                <a:srgbClr val="000000"/>
              </a:buClr>
              <a:buSzPct val="25000"/>
              <a:buFont typeface="Arial"/>
              <a:buNone/>
            </a:pPr>
            <a:endParaRPr sz="1400" b="0" i="0" u="none" strike="noStrike" cap="none">
              <a:solidFill>
                <a:srgbClr val="000000"/>
              </a:solidFill>
              <a:latin typeface="Arial"/>
              <a:ea typeface="Arial"/>
              <a:cs typeface="Arial"/>
              <a:sym typeface="Arial"/>
            </a:endParaRPr>
          </a:p>
          <a:p>
            <a:pPr marL="2286000" marR="0" lvl="5" indent="0" algn="l" rtl="0">
              <a:lnSpc>
                <a:spcPct val="100000"/>
              </a:lnSpc>
              <a:spcBef>
                <a:spcPts val="0"/>
              </a:spcBef>
              <a:spcAft>
                <a:spcPts val="0"/>
              </a:spcAft>
              <a:buClr>
                <a:srgbClr val="000000"/>
              </a:buClr>
              <a:buSzPct val="25000"/>
              <a:buFont typeface="Arial"/>
              <a:buNone/>
            </a:pPr>
            <a:endParaRPr sz="1400" b="0" i="0" u="none" strike="noStrike" cap="none">
              <a:solidFill>
                <a:srgbClr val="000000"/>
              </a:solidFill>
              <a:latin typeface="Arial"/>
              <a:ea typeface="Arial"/>
              <a:cs typeface="Arial"/>
              <a:sym typeface="Arial"/>
            </a:endParaRPr>
          </a:p>
          <a:p>
            <a:pPr marL="2743200" marR="0" lvl="6" indent="0" algn="l" rtl="0">
              <a:lnSpc>
                <a:spcPct val="100000"/>
              </a:lnSpc>
              <a:spcBef>
                <a:spcPts val="0"/>
              </a:spcBef>
              <a:spcAft>
                <a:spcPts val="0"/>
              </a:spcAft>
              <a:buClr>
                <a:srgbClr val="000000"/>
              </a:buClr>
              <a:buSzPct val="25000"/>
              <a:buFont typeface="Arial"/>
              <a:buNone/>
            </a:pPr>
            <a:endParaRPr sz="1400" b="0" i="0" u="none" strike="noStrike" cap="none">
              <a:solidFill>
                <a:srgbClr val="000000"/>
              </a:solidFill>
              <a:latin typeface="Arial"/>
              <a:ea typeface="Arial"/>
              <a:cs typeface="Arial"/>
              <a:sym typeface="Arial"/>
            </a:endParaRPr>
          </a:p>
          <a:p>
            <a:pPr marL="3200400" marR="0" lvl="7" indent="0" algn="l" rtl="0">
              <a:lnSpc>
                <a:spcPct val="100000"/>
              </a:lnSpc>
              <a:spcBef>
                <a:spcPts val="0"/>
              </a:spcBef>
              <a:spcAft>
                <a:spcPts val="0"/>
              </a:spcAft>
              <a:buClr>
                <a:srgbClr val="000000"/>
              </a:buClr>
              <a:buSzPct val="25000"/>
              <a:buFont typeface="Arial"/>
              <a:buNone/>
            </a:pPr>
            <a:endParaRPr sz="1400" b="0" i="0" u="none" strike="noStrike" cap="none">
              <a:solidFill>
                <a:srgbClr val="000000"/>
              </a:solidFill>
              <a:latin typeface="Arial"/>
              <a:ea typeface="Arial"/>
              <a:cs typeface="Arial"/>
              <a:sym typeface="Arial"/>
            </a:endParaRPr>
          </a:p>
          <a:p>
            <a:pPr marL="3657600" marR="0" lvl="8" indent="0" algn="l" rtl="0">
              <a:lnSpc>
                <a:spcPct val="100000"/>
              </a:lnSpc>
              <a:spcBef>
                <a:spcPts val="0"/>
              </a:spcBef>
              <a:spcAft>
                <a:spcPts val="0"/>
              </a:spcAft>
              <a:buClr>
                <a:srgbClr val="000000"/>
              </a:buClr>
              <a:buSzPct val="250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Shape 14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SzPct val="25000"/>
              <a:buFont typeface="Arial"/>
              <a:buNone/>
            </a:pPr>
            <a:endParaRPr sz="1200" b="0" i="0" u="none" strike="noStrike" cap="none">
              <a:solidFill>
                <a:schemeClr val="dk1"/>
              </a:solidFill>
              <a:latin typeface="Arial"/>
              <a:ea typeface="Arial"/>
              <a:cs typeface="Arial"/>
              <a:sym typeface="Arial"/>
            </a:endParaRPr>
          </a:p>
        </p:txBody>
      </p:sp>
      <p:sp>
        <p:nvSpPr>
          <p:cNvPr id="148" name="Shape 14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rnd" cmpd="sng">
            <a:solidFill>
              <a:srgbClr val="000000"/>
            </a:solidFill>
            <a:prstDash val="solid"/>
            <a:miter/>
            <a:headEnd type="none" w="med" len="med"/>
            <a:tailEnd type="none" w="med" len="med"/>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Shape 154"/>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spcAft>
                <a:spcPts val="0"/>
              </a:spcAft>
              <a:buClr>
                <a:schemeClr val="dk1"/>
              </a:buClr>
              <a:buSzPct val="25000"/>
              <a:buFont typeface="Arial"/>
              <a:buNone/>
            </a:pPr>
            <a:r>
              <a:rPr lang="en-US" sz="1200" b="0" i="0" u="none" strike="noStrike" cap="none">
                <a:solidFill>
                  <a:schemeClr val="dk1"/>
                </a:solidFill>
                <a:latin typeface="Arial"/>
                <a:ea typeface="Arial"/>
                <a:cs typeface="Arial"/>
                <a:sym typeface="Arial"/>
              </a:rPr>
              <a:t>Belangrijk voor een JGZ- professional is zich te realiseren dat schoolverzuim zich niet alleen manifesteert in het wegblijven van school. Schoolverzuim kan zich ook uiten in vaak te laat komen, of vaak weggaan tijdens de dag.</a:t>
            </a:r>
          </a:p>
          <a:p>
            <a:pPr marL="0" marR="0" lvl="0" indent="0" algn="l" rtl="0">
              <a:spcBef>
                <a:spcPts val="0"/>
              </a:spcBef>
              <a:buClr>
                <a:schemeClr val="dk1"/>
              </a:buClr>
              <a:buSzPct val="25000"/>
              <a:buFont typeface="Arial"/>
              <a:buNone/>
            </a:pPr>
            <a:endParaRPr sz="1200" b="0" i="0" u="none" strike="noStrike" cap="none">
              <a:solidFill>
                <a:schemeClr val="dk1"/>
              </a:solidFill>
              <a:latin typeface="Arial"/>
              <a:ea typeface="Arial"/>
              <a:cs typeface="Arial"/>
              <a:sym typeface="Arial"/>
            </a:endParaRPr>
          </a:p>
        </p:txBody>
      </p:sp>
      <p:sp>
        <p:nvSpPr>
          <p:cNvPr id="155" name="Shape 15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rnd" cmpd="sng">
            <a:solidFill>
              <a:srgbClr val="000000"/>
            </a:solidFill>
            <a:prstDash val="solid"/>
            <a:miter/>
            <a:headEnd type="none" w="med" len="med"/>
            <a:tailEnd type="none" w="med" len="med"/>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Shape 16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SzPct val="25000"/>
              <a:buFont typeface="Arial"/>
              <a:buNone/>
            </a:pPr>
            <a:endParaRPr sz="1200" b="0" i="0" u="none" strike="noStrike" cap="none">
              <a:solidFill>
                <a:schemeClr val="dk1"/>
              </a:solidFill>
              <a:latin typeface="Arial"/>
              <a:ea typeface="Arial"/>
              <a:cs typeface="Arial"/>
              <a:sym typeface="Arial"/>
            </a:endParaRPr>
          </a:p>
        </p:txBody>
      </p:sp>
      <p:sp>
        <p:nvSpPr>
          <p:cNvPr id="162" name="Shape 16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rnd" cmpd="sng">
            <a:solidFill>
              <a:srgbClr val="000000"/>
            </a:solidFill>
            <a:prstDash val="solid"/>
            <a:miter/>
            <a:headEnd type="none" w="med" len="med"/>
            <a:tailEnd type="none" w="med" len="med"/>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
        <p:cNvGrpSpPr/>
        <p:nvPr/>
      </p:nvGrpSpPr>
      <p:grpSpPr>
        <a:xfrm>
          <a:off x="0" y="0"/>
          <a:ext cx="0" cy="0"/>
          <a:chOff x="0" y="0"/>
          <a:chExt cx="0" cy="0"/>
        </a:xfrm>
      </p:grpSpPr>
      <p:sp>
        <p:nvSpPr>
          <p:cNvPr id="42" name="Shape 42"/>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SzPct val="25000"/>
              <a:buFont typeface="Arial"/>
              <a:buNone/>
            </a:pPr>
            <a:endParaRPr sz="1200" b="0" i="0" u="none" strike="noStrike" cap="none">
              <a:solidFill>
                <a:schemeClr val="dk1"/>
              </a:solidFill>
              <a:latin typeface="Arial"/>
              <a:ea typeface="Arial"/>
              <a:cs typeface="Arial"/>
              <a:sym typeface="Arial"/>
            </a:endParaRPr>
          </a:p>
        </p:txBody>
      </p:sp>
      <p:sp>
        <p:nvSpPr>
          <p:cNvPr id="43" name="Shape 4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rnd" cmpd="sng">
            <a:solidFill>
              <a:srgbClr val="000000"/>
            </a:solidFill>
            <a:prstDash val="solid"/>
            <a:miter/>
            <a:headEnd type="none" w="med" len="med"/>
            <a:tailEnd type="none" w="med" len="med"/>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Shape 168"/>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SzPct val="25000"/>
              <a:buFont typeface="Arial"/>
              <a:buNone/>
            </a:pPr>
            <a:endParaRPr sz="1200" b="0" i="0" u="none" strike="noStrike" cap="none">
              <a:solidFill>
                <a:schemeClr val="dk1"/>
              </a:solidFill>
              <a:latin typeface="Arial"/>
              <a:ea typeface="Arial"/>
              <a:cs typeface="Arial"/>
              <a:sym typeface="Arial"/>
            </a:endParaRPr>
          </a:p>
        </p:txBody>
      </p:sp>
      <p:sp>
        <p:nvSpPr>
          <p:cNvPr id="169" name="Shape 16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rnd" cmpd="sng">
            <a:solidFill>
              <a:srgbClr val="000000"/>
            </a:solidFill>
            <a:prstDash val="solid"/>
            <a:miter/>
            <a:headEnd type="none" w="med" len="med"/>
            <a:tailEnd type="none" w="med" len="med"/>
          </a:ln>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Shape 175"/>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SzPct val="25000"/>
              <a:buFont typeface="Arial"/>
              <a:buNone/>
            </a:pPr>
            <a:endParaRPr sz="1200" b="0" i="0" u="none" strike="noStrike" cap="none">
              <a:solidFill>
                <a:schemeClr val="dk1"/>
              </a:solidFill>
              <a:latin typeface="Arial"/>
              <a:ea typeface="Arial"/>
              <a:cs typeface="Arial"/>
              <a:sym typeface="Arial"/>
            </a:endParaRPr>
          </a:p>
        </p:txBody>
      </p:sp>
      <p:sp>
        <p:nvSpPr>
          <p:cNvPr id="176" name="Shape 17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rnd" cmpd="sng">
            <a:solidFill>
              <a:srgbClr val="000000"/>
            </a:solidFill>
            <a:prstDash val="solid"/>
            <a:miter/>
            <a:headEnd type="none" w="med" len="med"/>
            <a:tailEnd type="none" w="med" len="med"/>
          </a:ln>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Shape 18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SzPct val="25000"/>
              <a:buFont typeface="Arial"/>
              <a:buNone/>
            </a:pPr>
            <a:endParaRPr sz="1200" b="0" i="0" u="none" strike="noStrike" cap="none">
              <a:solidFill>
                <a:schemeClr val="dk1"/>
              </a:solidFill>
              <a:latin typeface="Arial"/>
              <a:ea typeface="Arial"/>
              <a:cs typeface="Arial"/>
              <a:sym typeface="Arial"/>
            </a:endParaRPr>
          </a:p>
        </p:txBody>
      </p:sp>
      <p:sp>
        <p:nvSpPr>
          <p:cNvPr id="182" name="Shape 18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rnd" cmpd="sng">
            <a:solidFill>
              <a:srgbClr val="000000"/>
            </a:solidFill>
            <a:prstDash val="solid"/>
            <a:miter/>
            <a:headEnd type="none" w="med" len="med"/>
            <a:tailEnd type="none" w="med" len="med"/>
          </a:ln>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Shape 188"/>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SzPct val="25000"/>
              <a:buFont typeface="Arial"/>
              <a:buNone/>
            </a:pPr>
            <a:endParaRPr sz="1200" b="0" i="0" u="none" strike="noStrike" cap="none">
              <a:solidFill>
                <a:schemeClr val="dk1"/>
              </a:solidFill>
              <a:latin typeface="Arial"/>
              <a:ea typeface="Arial"/>
              <a:cs typeface="Arial"/>
              <a:sym typeface="Arial"/>
            </a:endParaRPr>
          </a:p>
        </p:txBody>
      </p:sp>
      <p:sp>
        <p:nvSpPr>
          <p:cNvPr id="189" name="Shape 18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rnd" cmpd="sng">
            <a:solidFill>
              <a:srgbClr val="000000"/>
            </a:solidFill>
            <a:prstDash val="solid"/>
            <a:miter/>
            <a:headEnd type="none" w="med" len="med"/>
            <a:tailEnd type="none" w="med" len="med"/>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
        <p:cNvGrpSpPr/>
        <p:nvPr/>
      </p:nvGrpSpPr>
      <p:grpSpPr>
        <a:xfrm>
          <a:off x="0" y="0"/>
          <a:ext cx="0" cy="0"/>
          <a:chOff x="0" y="0"/>
          <a:chExt cx="0" cy="0"/>
        </a:xfrm>
      </p:grpSpPr>
      <p:sp>
        <p:nvSpPr>
          <p:cNvPr id="49" name="Shape 49"/>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SzPct val="25000"/>
              <a:buFont typeface="Arial"/>
              <a:buNone/>
            </a:pPr>
            <a:endParaRPr sz="1200" b="0" i="0" u="none" strike="noStrike" cap="none">
              <a:solidFill>
                <a:schemeClr val="dk1"/>
              </a:solidFill>
              <a:latin typeface="Arial"/>
              <a:ea typeface="Arial"/>
              <a:cs typeface="Arial"/>
              <a:sym typeface="Arial"/>
            </a:endParaRPr>
          </a:p>
        </p:txBody>
      </p:sp>
      <p:sp>
        <p:nvSpPr>
          <p:cNvPr id="50" name="Shape 5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rnd" cmpd="sng">
            <a:solidFill>
              <a:srgbClr val="000000"/>
            </a:solidFill>
            <a:prstDash val="solid"/>
            <a:miter/>
            <a:headEnd type="none" w="med" len="med"/>
            <a:tailEnd type="none" w="med" len="med"/>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Shape 56"/>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SzPct val="25000"/>
              <a:buFont typeface="Arial"/>
              <a:buNone/>
            </a:pPr>
            <a:endParaRPr sz="1200" b="0" i="0" u="none" strike="noStrike" cap="none">
              <a:solidFill>
                <a:schemeClr val="dk1"/>
              </a:solidFill>
              <a:latin typeface="Arial"/>
              <a:ea typeface="Arial"/>
              <a:cs typeface="Arial"/>
              <a:sym typeface="Arial"/>
            </a:endParaRPr>
          </a:p>
        </p:txBody>
      </p:sp>
      <p:sp>
        <p:nvSpPr>
          <p:cNvPr id="57" name="Shape 5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rnd" cmpd="sng">
            <a:solidFill>
              <a:srgbClr val="000000"/>
            </a:solidFill>
            <a:prstDash val="solid"/>
            <a:miter/>
            <a:headEnd type="none" w="med" len="med"/>
            <a:tailEnd type="none" w="med" len="med"/>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Shape 63"/>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SzPct val="25000"/>
              <a:buFont typeface="Arial"/>
              <a:buNone/>
            </a:pPr>
            <a:endParaRPr sz="1200" b="0" i="0" u="none" strike="noStrike" cap="none">
              <a:solidFill>
                <a:schemeClr val="dk1"/>
              </a:solidFill>
              <a:latin typeface="Arial"/>
              <a:ea typeface="Arial"/>
              <a:cs typeface="Arial"/>
              <a:sym typeface="Arial"/>
            </a:endParaRPr>
          </a:p>
        </p:txBody>
      </p:sp>
      <p:sp>
        <p:nvSpPr>
          <p:cNvPr id="64" name="Shape 6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rnd" cmpd="sng">
            <a:solidFill>
              <a:srgbClr val="000000"/>
            </a:solidFill>
            <a:prstDash val="solid"/>
            <a:miter/>
            <a:headEnd type="none" w="med" len="med"/>
            <a:tailEnd type="none" w="med" len="med"/>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Shape 70"/>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SzPct val="25000"/>
              <a:buFont typeface="Arial"/>
              <a:buNone/>
            </a:pPr>
            <a:r>
              <a:rPr lang="en-US" sz="1200" b="0" i="0" u="none" strike="noStrike" cap="none">
                <a:solidFill>
                  <a:schemeClr val="dk1"/>
                </a:solidFill>
                <a:latin typeface="Arial"/>
                <a:ea typeface="Arial"/>
                <a:cs typeface="Arial"/>
                <a:sym typeface="Arial"/>
              </a:rPr>
              <a:t>Diverse psychosociale risicofactoren kunnen leiden tot een eerste depressie. Deze factoren kunnen te maken hebben met levensgebeurtenissen, de ouders, de jeugdige zelf, de school en de leefomgeving. </a:t>
            </a:r>
          </a:p>
        </p:txBody>
      </p:sp>
      <p:sp>
        <p:nvSpPr>
          <p:cNvPr id="71" name="Shape 7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rnd" cmpd="sng">
            <a:solidFill>
              <a:srgbClr val="000000"/>
            </a:solidFill>
            <a:prstDash val="solid"/>
            <a:miter/>
            <a:headEnd type="none" w="med" len="med"/>
            <a:tailEnd type="none" w="med" len="med"/>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Shape 7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SzPct val="25000"/>
              <a:buFont typeface="Arial"/>
              <a:buNone/>
            </a:pPr>
            <a:endParaRPr sz="1200" b="0" i="0" u="none" strike="noStrike" cap="none">
              <a:solidFill>
                <a:schemeClr val="dk1"/>
              </a:solidFill>
              <a:latin typeface="Arial"/>
              <a:ea typeface="Arial"/>
              <a:cs typeface="Arial"/>
              <a:sym typeface="Arial"/>
            </a:endParaRPr>
          </a:p>
        </p:txBody>
      </p:sp>
      <p:sp>
        <p:nvSpPr>
          <p:cNvPr id="78" name="Shape 7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rnd" cmpd="sng">
            <a:solidFill>
              <a:srgbClr val="000000"/>
            </a:solidFill>
            <a:prstDash val="solid"/>
            <a:miter/>
            <a:headEnd type="none" w="med" len="med"/>
            <a:tailEnd type="none" w="med" len="med"/>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Shape 84"/>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SzPct val="25000"/>
              <a:buFont typeface="Arial"/>
              <a:buNone/>
            </a:pPr>
            <a:r>
              <a:rPr lang="en-US" sz="1200" b="0" i="0" u="none" strike="noStrike" cap="none">
                <a:solidFill>
                  <a:schemeClr val="dk1"/>
                </a:solidFill>
                <a:latin typeface="Arial"/>
                <a:ea typeface="Arial"/>
                <a:cs typeface="Arial"/>
                <a:sym typeface="Arial"/>
              </a:rPr>
              <a:t>Opvoedprogramma’s als Triple P, Stevig Ouderschap of Voorzorg en </a:t>
            </a:r>
            <a:r>
              <a:rPr lang="en-US" sz="1200" b="0" i="0" u="none" strike="noStrike" cap="none">
                <a:solidFill>
                  <a:srgbClr val="FF0000"/>
                </a:solidFill>
                <a:latin typeface="Arial"/>
                <a:ea typeface="Arial"/>
                <a:cs typeface="Arial"/>
                <a:sym typeface="Arial"/>
              </a:rPr>
              <a:t>Ouder-Baby interventie specifiek voor ouders met psychische problemen. </a:t>
            </a:r>
          </a:p>
        </p:txBody>
      </p:sp>
      <p:sp>
        <p:nvSpPr>
          <p:cNvPr id="85" name="Shape 8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rnd" cmpd="sng">
            <a:solidFill>
              <a:srgbClr val="000000"/>
            </a:solidFill>
            <a:prstDash val="solid"/>
            <a:miter/>
            <a:headEnd type="none" w="med" len="med"/>
            <a:tailEnd type="none" w="med" len="med"/>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Shape 9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spcAft>
                <a:spcPts val="0"/>
              </a:spcAft>
              <a:buSzPct val="25000"/>
              <a:buNone/>
            </a:pPr>
            <a:r>
              <a:rPr lang="en-US" sz="1200" b="0" i="0" u="none" strike="noStrike" cap="none">
                <a:solidFill>
                  <a:schemeClr val="dk1"/>
                </a:solidFill>
                <a:latin typeface="Arial"/>
                <a:ea typeface="Arial"/>
                <a:cs typeface="Arial"/>
                <a:sym typeface="Arial"/>
              </a:rPr>
              <a:t>* Kenmerken depressie: </a:t>
            </a:r>
          </a:p>
          <a:p>
            <a:pPr marL="0" marR="0" lvl="0" indent="0" algn="l" rtl="0">
              <a:spcBef>
                <a:spcPts val="0"/>
              </a:spcBef>
              <a:spcAft>
                <a:spcPts val="0"/>
              </a:spcAft>
              <a:buSzPct val="25000"/>
              <a:buNone/>
            </a:pPr>
            <a:r>
              <a:rPr lang="en-US" sz="2800" b="0" i="0" u="none" strike="noStrike" cap="none">
                <a:solidFill>
                  <a:schemeClr val="dk1"/>
                </a:solidFill>
                <a:latin typeface="Arial"/>
                <a:ea typeface="Arial"/>
                <a:cs typeface="Arial"/>
                <a:sym typeface="Arial"/>
              </a:rPr>
              <a:t>Vijf of meer van de volgende symptomen</a:t>
            </a:r>
          </a:p>
          <a:p>
            <a:pPr marL="457200" marR="0" lvl="1" indent="0" algn="l" rtl="0">
              <a:spcBef>
                <a:spcPts val="0"/>
              </a:spcBef>
              <a:spcAft>
                <a:spcPts val="0"/>
              </a:spcAft>
              <a:buSzPct val="25000"/>
              <a:buNone/>
            </a:pPr>
            <a:r>
              <a:rPr lang="en-US" sz="2400" b="0" i="0" u="none" strike="noStrike" cap="none">
                <a:solidFill>
                  <a:srgbClr val="FF0000"/>
                </a:solidFill>
                <a:latin typeface="Arial"/>
                <a:ea typeface="Arial"/>
                <a:cs typeface="Arial"/>
                <a:sym typeface="Arial"/>
              </a:rPr>
              <a:t>Sombere stemming</a:t>
            </a:r>
          </a:p>
          <a:p>
            <a:pPr marL="457200" marR="0" lvl="1" indent="0" algn="l" rtl="0">
              <a:spcBef>
                <a:spcPts val="0"/>
              </a:spcBef>
              <a:spcAft>
                <a:spcPts val="0"/>
              </a:spcAft>
              <a:buSzPct val="25000"/>
              <a:buNone/>
            </a:pPr>
            <a:r>
              <a:rPr lang="en-US" sz="2400" b="0" i="0" u="none" strike="noStrike" cap="none">
                <a:solidFill>
                  <a:srgbClr val="FF0000"/>
                </a:solidFill>
                <a:latin typeface="Arial"/>
                <a:ea typeface="Arial"/>
                <a:cs typeface="Arial"/>
                <a:sym typeface="Arial"/>
              </a:rPr>
              <a:t>Verlies van interesse/plezier</a:t>
            </a:r>
          </a:p>
          <a:p>
            <a:pPr marL="457200" marR="0" lvl="1" indent="0" algn="l" rtl="0">
              <a:spcBef>
                <a:spcPts val="0"/>
              </a:spcBef>
              <a:spcAft>
                <a:spcPts val="0"/>
              </a:spcAft>
              <a:buSzPct val="25000"/>
              <a:buNone/>
            </a:pPr>
            <a:r>
              <a:rPr lang="en-US" sz="2400" b="0" i="0" u="none" strike="noStrike" cap="none">
                <a:solidFill>
                  <a:schemeClr val="dk1"/>
                </a:solidFill>
                <a:latin typeface="Arial"/>
                <a:ea typeface="Arial"/>
                <a:cs typeface="Arial"/>
                <a:sym typeface="Arial"/>
              </a:rPr>
              <a:t>Eetproblemen</a:t>
            </a:r>
          </a:p>
          <a:p>
            <a:pPr marL="457200" marR="0" lvl="1" indent="0" algn="l" rtl="0">
              <a:spcBef>
                <a:spcPts val="0"/>
              </a:spcBef>
              <a:spcAft>
                <a:spcPts val="0"/>
              </a:spcAft>
              <a:buSzPct val="25000"/>
              <a:buNone/>
            </a:pPr>
            <a:r>
              <a:rPr lang="en-US" sz="2400" b="0" i="0" u="none" strike="noStrike" cap="none">
                <a:solidFill>
                  <a:schemeClr val="dk1"/>
                </a:solidFill>
                <a:latin typeface="Arial"/>
                <a:ea typeface="Arial"/>
                <a:cs typeface="Arial"/>
                <a:sym typeface="Arial"/>
              </a:rPr>
              <a:t>Slaapproblemen</a:t>
            </a:r>
          </a:p>
          <a:p>
            <a:pPr marL="457200" marR="0" lvl="1" indent="0" algn="l" rtl="0">
              <a:spcBef>
                <a:spcPts val="0"/>
              </a:spcBef>
              <a:spcAft>
                <a:spcPts val="0"/>
              </a:spcAft>
              <a:buSzPct val="25000"/>
              <a:buNone/>
            </a:pPr>
            <a:r>
              <a:rPr lang="en-US" sz="2400" b="0" i="0" u="none" strike="noStrike" cap="none">
                <a:solidFill>
                  <a:schemeClr val="dk1"/>
                </a:solidFill>
                <a:latin typeface="Arial"/>
                <a:ea typeface="Arial"/>
                <a:cs typeface="Arial"/>
                <a:sym typeface="Arial"/>
              </a:rPr>
              <a:t>Moeheid, verlies van energie</a:t>
            </a:r>
          </a:p>
          <a:p>
            <a:pPr marL="457200" marR="0" lvl="1" indent="0" algn="l" rtl="0">
              <a:spcBef>
                <a:spcPts val="0"/>
              </a:spcBef>
              <a:spcAft>
                <a:spcPts val="0"/>
              </a:spcAft>
              <a:buSzPct val="25000"/>
              <a:buNone/>
            </a:pPr>
            <a:r>
              <a:rPr lang="en-US" sz="2400" b="0" i="0" u="none" strike="noStrike" cap="none">
                <a:solidFill>
                  <a:schemeClr val="dk1"/>
                </a:solidFill>
                <a:latin typeface="Arial"/>
                <a:ea typeface="Arial"/>
                <a:cs typeface="Arial"/>
                <a:sym typeface="Arial"/>
              </a:rPr>
              <a:t>Gevoelens van waardeloosheid, schuldgevoel</a:t>
            </a:r>
          </a:p>
          <a:p>
            <a:pPr marL="457200" marR="0" lvl="1" indent="0" algn="l" rtl="0">
              <a:spcBef>
                <a:spcPts val="0"/>
              </a:spcBef>
              <a:spcAft>
                <a:spcPts val="0"/>
              </a:spcAft>
              <a:buSzPct val="25000"/>
              <a:buNone/>
            </a:pPr>
            <a:r>
              <a:rPr lang="en-US" sz="2400" b="0" i="0" u="none" strike="noStrike" cap="none">
                <a:solidFill>
                  <a:schemeClr val="dk1"/>
                </a:solidFill>
                <a:latin typeface="Arial"/>
                <a:ea typeface="Arial"/>
                <a:cs typeface="Arial"/>
                <a:sym typeface="Arial"/>
              </a:rPr>
              <a:t>Concentratieproblemen</a:t>
            </a:r>
          </a:p>
          <a:p>
            <a:pPr marL="457200" marR="0" lvl="1" indent="0" algn="l" rtl="0">
              <a:spcBef>
                <a:spcPts val="0"/>
              </a:spcBef>
              <a:spcAft>
                <a:spcPts val="0"/>
              </a:spcAft>
              <a:buSzPct val="25000"/>
              <a:buNone/>
            </a:pPr>
            <a:r>
              <a:rPr lang="en-US" sz="2400" b="0" i="0" u="none" strike="noStrike" cap="none">
                <a:solidFill>
                  <a:schemeClr val="dk1"/>
                </a:solidFill>
                <a:latin typeface="Arial"/>
                <a:ea typeface="Arial"/>
                <a:cs typeface="Arial"/>
                <a:sym typeface="Arial"/>
              </a:rPr>
              <a:t>Gedachten aan de dood</a:t>
            </a:r>
          </a:p>
          <a:p>
            <a:pPr marL="457200" marR="0" lvl="1" indent="0" algn="l" rtl="0">
              <a:spcBef>
                <a:spcPts val="0"/>
              </a:spcBef>
              <a:spcAft>
                <a:spcPts val="0"/>
              </a:spcAft>
              <a:buClr>
                <a:schemeClr val="dk1"/>
              </a:buClr>
              <a:buSzPct val="25000"/>
              <a:buFont typeface="Arial"/>
              <a:buNone/>
            </a:pPr>
            <a:endParaRPr sz="2400" b="0" i="0" u="none" strike="noStrike" cap="none">
              <a:solidFill>
                <a:schemeClr val="dk1"/>
              </a:solidFill>
              <a:latin typeface="Arial"/>
              <a:ea typeface="Arial"/>
              <a:cs typeface="Arial"/>
              <a:sym typeface="Arial"/>
            </a:endParaRPr>
          </a:p>
          <a:p>
            <a:pPr marL="457200" marR="0" lvl="1" indent="0" algn="l" rtl="0">
              <a:spcBef>
                <a:spcPts val="0"/>
              </a:spcBef>
              <a:spcAft>
                <a:spcPts val="0"/>
              </a:spcAft>
              <a:buClr>
                <a:schemeClr val="dk1"/>
              </a:buClr>
              <a:buSzPct val="25000"/>
              <a:buFont typeface="Arial"/>
              <a:buNone/>
            </a:pPr>
            <a:r>
              <a:rPr lang="en-US" sz="2400" b="0" i="0" u="none" strike="noStrike" cap="none">
                <a:solidFill>
                  <a:schemeClr val="dk1"/>
                </a:solidFill>
                <a:latin typeface="Arial"/>
                <a:ea typeface="Arial"/>
                <a:cs typeface="Arial"/>
                <a:sym typeface="Arial"/>
              </a:rPr>
              <a:t>Ten minste 2 weken bestaand</a:t>
            </a:r>
          </a:p>
          <a:p>
            <a:pPr marL="457200" marR="0" lvl="1" indent="0" algn="l" rtl="0">
              <a:spcBef>
                <a:spcPts val="0"/>
              </a:spcBef>
              <a:spcAft>
                <a:spcPts val="0"/>
              </a:spcAft>
              <a:buClr>
                <a:schemeClr val="dk1"/>
              </a:buClr>
              <a:buSzPct val="25000"/>
              <a:buFont typeface="Arial"/>
              <a:buNone/>
            </a:pPr>
            <a:endParaRPr sz="2400" b="0" i="0" u="none" strike="noStrike" cap="none">
              <a:solidFill>
                <a:schemeClr val="dk1"/>
              </a:solidFill>
              <a:latin typeface="Arial"/>
              <a:ea typeface="Arial"/>
              <a:cs typeface="Arial"/>
              <a:sym typeface="Arial"/>
            </a:endParaRPr>
          </a:p>
          <a:p>
            <a:pPr marL="457200" marR="0" lvl="1" indent="0" algn="l" rtl="0">
              <a:spcBef>
                <a:spcPts val="0"/>
              </a:spcBef>
              <a:spcAft>
                <a:spcPts val="0"/>
              </a:spcAft>
              <a:buClr>
                <a:schemeClr val="dk1"/>
              </a:buClr>
              <a:buSzPct val="25000"/>
              <a:buFont typeface="Arial"/>
              <a:buNone/>
            </a:pPr>
            <a:r>
              <a:rPr lang="en-US" sz="2400" b="0" i="0" u="none" strike="noStrike" cap="none">
                <a:solidFill>
                  <a:schemeClr val="dk1"/>
                </a:solidFill>
                <a:latin typeface="Arial"/>
                <a:ea typeface="Arial"/>
                <a:cs typeface="Arial"/>
                <a:sym typeface="Arial"/>
              </a:rPr>
              <a:t>** Signaleren is gecompliceerd omdat: </a:t>
            </a:r>
          </a:p>
          <a:p>
            <a:pPr marL="0" marR="0" lvl="0" indent="0" algn="l" rtl="0">
              <a:spcBef>
                <a:spcPts val="0"/>
              </a:spcBef>
              <a:spcAft>
                <a:spcPts val="0"/>
              </a:spcAft>
              <a:buSzPct val="25000"/>
              <a:buNone/>
            </a:pPr>
            <a:r>
              <a:rPr lang="en-US" sz="1200" b="0" i="0" u="none" strike="noStrike" cap="none">
                <a:solidFill>
                  <a:schemeClr val="dk1"/>
                </a:solidFill>
                <a:latin typeface="Arial"/>
                <a:ea typeface="Arial"/>
                <a:cs typeface="Arial"/>
                <a:sym typeface="Arial"/>
              </a:rPr>
              <a:t>Sommige kenmerken horen bij het opgroeien;</a:t>
            </a:r>
          </a:p>
          <a:p>
            <a:pPr marL="0" marR="0" lvl="0" indent="0" algn="l" rtl="0">
              <a:spcBef>
                <a:spcPts val="0"/>
              </a:spcBef>
              <a:spcAft>
                <a:spcPts val="0"/>
              </a:spcAft>
              <a:buSzPct val="25000"/>
              <a:buNone/>
            </a:pPr>
            <a:r>
              <a:rPr lang="en-US" sz="1200" b="0" i="0" u="none" strike="noStrike" cap="none">
                <a:solidFill>
                  <a:schemeClr val="dk1"/>
                </a:solidFill>
                <a:latin typeface="Arial"/>
                <a:ea typeface="Arial"/>
                <a:cs typeface="Arial"/>
                <a:sym typeface="Arial"/>
              </a:rPr>
              <a:t>Bepaalde gemoedstoestanden gaan vanzelf weer over;</a:t>
            </a:r>
          </a:p>
          <a:p>
            <a:pPr marL="0" marR="0" lvl="0" indent="0" algn="l" rtl="0">
              <a:spcBef>
                <a:spcPts val="0"/>
              </a:spcBef>
              <a:spcAft>
                <a:spcPts val="0"/>
              </a:spcAft>
              <a:buSzPct val="25000"/>
              <a:buNone/>
            </a:pPr>
            <a:r>
              <a:rPr lang="en-US" sz="1200" b="0" i="0" u="none" strike="noStrike" cap="none">
                <a:solidFill>
                  <a:schemeClr val="dk1"/>
                </a:solidFill>
                <a:latin typeface="Arial"/>
                <a:ea typeface="Arial"/>
                <a:cs typeface="Arial"/>
                <a:sym typeface="Arial"/>
              </a:rPr>
              <a:t>Symptomen kunnen gemakkelijk gemist worden;</a:t>
            </a:r>
          </a:p>
          <a:p>
            <a:pPr marL="0" marR="0" lvl="0" indent="0" algn="l" rtl="0">
              <a:spcBef>
                <a:spcPts val="0"/>
              </a:spcBef>
              <a:spcAft>
                <a:spcPts val="0"/>
              </a:spcAft>
              <a:buSzPct val="25000"/>
              <a:buNone/>
            </a:pPr>
            <a:r>
              <a:rPr lang="en-US" sz="1200" b="0" i="0" u="none" strike="noStrike" cap="none">
                <a:solidFill>
                  <a:schemeClr val="dk1"/>
                </a:solidFill>
                <a:latin typeface="Arial"/>
                <a:ea typeface="Arial"/>
                <a:cs typeface="Arial"/>
                <a:sym typeface="Arial"/>
              </a:rPr>
              <a:t>Problemen kunnen gemaskeerd worden door bijv. gedragsproblemen of bijkomende problematiek.</a:t>
            </a:r>
          </a:p>
          <a:p>
            <a:pPr marL="457200" marR="0" lvl="1" indent="0" algn="l" rtl="0">
              <a:spcBef>
                <a:spcPts val="0"/>
              </a:spcBef>
              <a:spcAft>
                <a:spcPts val="0"/>
              </a:spcAft>
              <a:buClr>
                <a:schemeClr val="dk1"/>
              </a:buClr>
              <a:buSzPct val="25000"/>
              <a:buFont typeface="Arial"/>
              <a:buNone/>
            </a:pPr>
            <a:endParaRPr sz="2400" b="0" i="0" u="none" strike="noStrike" cap="none">
              <a:solidFill>
                <a:schemeClr val="dk1"/>
              </a:solidFill>
              <a:latin typeface="Arial"/>
              <a:ea typeface="Arial"/>
              <a:cs typeface="Arial"/>
              <a:sym typeface="Arial"/>
            </a:endParaRPr>
          </a:p>
          <a:p>
            <a:pPr marL="0" marR="0" lvl="0" indent="0" algn="l" rtl="0">
              <a:spcBef>
                <a:spcPts val="0"/>
              </a:spcBef>
              <a:spcAft>
                <a:spcPts val="0"/>
              </a:spcAft>
              <a:buClr>
                <a:schemeClr val="dk1"/>
              </a:buClr>
              <a:buSzPct val="25000"/>
              <a:buFont typeface="Arial"/>
              <a:buNone/>
            </a:pPr>
            <a:endParaRPr sz="1200" b="0" i="0" u="none" strike="noStrike" cap="none">
              <a:solidFill>
                <a:schemeClr val="dk1"/>
              </a:solidFill>
              <a:latin typeface="Arial"/>
              <a:ea typeface="Arial"/>
              <a:cs typeface="Arial"/>
              <a:sym typeface="Arial"/>
            </a:endParaRPr>
          </a:p>
          <a:p>
            <a:pPr marL="0" marR="0" lvl="0" indent="0" algn="l" rtl="0">
              <a:spcBef>
                <a:spcPts val="0"/>
              </a:spcBef>
              <a:buClr>
                <a:schemeClr val="dk1"/>
              </a:buClr>
              <a:buSzPct val="25000"/>
              <a:buFont typeface="Arial"/>
              <a:buNone/>
            </a:pPr>
            <a:endParaRPr sz="1200" b="0" i="0" u="none" strike="noStrike" cap="none">
              <a:solidFill>
                <a:schemeClr val="dk1"/>
              </a:solidFill>
              <a:latin typeface="Arial"/>
              <a:ea typeface="Arial"/>
              <a:cs typeface="Arial"/>
              <a:sym typeface="Arial"/>
            </a:endParaRPr>
          </a:p>
        </p:txBody>
      </p:sp>
      <p:sp>
        <p:nvSpPr>
          <p:cNvPr id="92" name="Shape 9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rnd" cmpd="sng">
            <a:solidFill>
              <a:srgbClr val="000000"/>
            </a:solidFill>
            <a:prstDash val="solid"/>
            <a:miter/>
            <a:headEnd type="none" w="med" len="med"/>
            <a:tailEnd type="none" w="med" len="med"/>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eldia">
    <p:spTree>
      <p:nvGrpSpPr>
        <p:cNvPr id="1" name="Shape 12"/>
        <p:cNvGrpSpPr/>
        <p:nvPr/>
      </p:nvGrpSpPr>
      <p:grpSpPr>
        <a:xfrm>
          <a:off x="0" y="0"/>
          <a:ext cx="0" cy="0"/>
          <a:chOff x="0" y="0"/>
          <a:chExt cx="0" cy="0"/>
        </a:xfrm>
      </p:grpSpPr>
      <p:sp>
        <p:nvSpPr>
          <p:cNvPr id="13" name="Shape 13"/>
          <p:cNvSpPr txBox="1">
            <a:spLocks noGrp="1"/>
          </p:cNvSpPr>
          <p:nvPr>
            <p:ph type="ctrTitle"/>
          </p:nvPr>
        </p:nvSpPr>
        <p:spPr>
          <a:xfrm>
            <a:off x="2286000" y="1447800"/>
            <a:ext cx="6629400" cy="3810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chemeClr val="dk2"/>
              </a:buClr>
              <a:buFont typeface="Arial"/>
              <a:buNone/>
              <a:defRPr sz="1900" b="1" i="0" u="none" strike="noStrike" cap="none">
                <a:solidFill>
                  <a:schemeClr val="dk2"/>
                </a:solidFill>
                <a:latin typeface="Arial"/>
                <a:ea typeface="Arial"/>
                <a:cs typeface="Arial"/>
                <a:sym typeface="Arial"/>
              </a:defRPr>
            </a:lvl1pPr>
            <a:lvl2pPr marL="0" marR="0" lvl="1" indent="0" algn="l" rtl="0">
              <a:spcBef>
                <a:spcPts val="0"/>
              </a:spcBef>
              <a:spcAft>
                <a:spcPts val="0"/>
              </a:spcAft>
              <a:buNone/>
              <a:defRPr sz="1900" b="0" i="0" u="none" strike="noStrike" cap="none">
                <a:solidFill>
                  <a:schemeClr val="dk2"/>
                </a:solidFill>
                <a:latin typeface="Arial"/>
                <a:ea typeface="Arial"/>
                <a:cs typeface="Arial"/>
                <a:sym typeface="Arial"/>
              </a:defRPr>
            </a:lvl2pPr>
            <a:lvl3pPr marL="0" marR="0" lvl="2" indent="0" algn="l" rtl="0">
              <a:spcBef>
                <a:spcPts val="0"/>
              </a:spcBef>
              <a:spcAft>
                <a:spcPts val="0"/>
              </a:spcAft>
              <a:buNone/>
              <a:defRPr sz="1900" b="0" i="0" u="none" strike="noStrike" cap="none">
                <a:solidFill>
                  <a:schemeClr val="dk2"/>
                </a:solidFill>
                <a:latin typeface="Arial"/>
                <a:ea typeface="Arial"/>
                <a:cs typeface="Arial"/>
                <a:sym typeface="Arial"/>
              </a:defRPr>
            </a:lvl3pPr>
            <a:lvl4pPr marL="0" marR="0" lvl="3" indent="0" algn="l" rtl="0">
              <a:spcBef>
                <a:spcPts val="0"/>
              </a:spcBef>
              <a:spcAft>
                <a:spcPts val="0"/>
              </a:spcAft>
              <a:buNone/>
              <a:defRPr sz="1900" b="0" i="0" u="none" strike="noStrike" cap="none">
                <a:solidFill>
                  <a:schemeClr val="dk2"/>
                </a:solidFill>
                <a:latin typeface="Arial"/>
                <a:ea typeface="Arial"/>
                <a:cs typeface="Arial"/>
                <a:sym typeface="Arial"/>
              </a:defRPr>
            </a:lvl4pPr>
            <a:lvl5pPr marL="0" marR="0" lvl="4" indent="0" algn="l" rtl="0">
              <a:spcBef>
                <a:spcPts val="0"/>
              </a:spcBef>
              <a:spcAft>
                <a:spcPts val="0"/>
              </a:spcAft>
              <a:buNone/>
              <a:defRPr sz="19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None/>
              <a:defRPr sz="44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None/>
              <a:defRPr sz="44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None/>
              <a:defRPr sz="44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None/>
              <a:defRPr sz="4400" b="0" i="0" u="none" strike="noStrike" cap="none">
                <a:solidFill>
                  <a:schemeClr val="dk2"/>
                </a:solidFill>
                <a:latin typeface="Arial"/>
                <a:ea typeface="Arial"/>
                <a:cs typeface="Arial"/>
                <a:sym typeface="Arial"/>
              </a:defRPr>
            </a:lvl9pPr>
          </a:lstStyle>
          <a:p>
            <a:endParaRPr/>
          </a:p>
        </p:txBody>
      </p:sp>
      <p:sp>
        <p:nvSpPr>
          <p:cNvPr id="14" name="Shape 14"/>
          <p:cNvSpPr txBox="1">
            <a:spLocks noGrp="1"/>
          </p:cNvSpPr>
          <p:nvPr>
            <p:ph type="subTitle" idx="1"/>
          </p:nvPr>
        </p:nvSpPr>
        <p:spPr>
          <a:xfrm>
            <a:off x="2286000" y="1824038"/>
            <a:ext cx="6629400" cy="1447800"/>
          </a:xfrm>
          <a:prstGeom prst="rect">
            <a:avLst/>
          </a:prstGeom>
          <a:noFill/>
          <a:ln>
            <a:noFill/>
          </a:ln>
        </p:spPr>
        <p:txBody>
          <a:bodyPr lIns="91425" tIns="91425" rIns="91425" bIns="91425" anchor="t" anchorCtr="0"/>
          <a:lstStyle>
            <a:lvl1pPr marL="0" marR="0" lvl="0" indent="0" algn="l" rtl="0">
              <a:lnSpc>
                <a:spcPct val="136842"/>
              </a:lnSpc>
              <a:spcBef>
                <a:spcPts val="380"/>
              </a:spcBef>
              <a:spcAft>
                <a:spcPts val="0"/>
              </a:spcAft>
              <a:buClr>
                <a:schemeClr val="dk1"/>
              </a:buClr>
              <a:buFont typeface="Arial"/>
              <a:buNone/>
              <a:defRPr sz="1900" b="0" i="0" u="none" strike="noStrike" cap="none">
                <a:solidFill>
                  <a:schemeClr val="dk1"/>
                </a:solidFill>
                <a:latin typeface="Arial"/>
                <a:ea typeface="Arial"/>
                <a:cs typeface="Arial"/>
                <a:sym typeface="Arial"/>
              </a:defRPr>
            </a:lvl1pPr>
            <a:lvl2pPr marL="742950" marR="0" lvl="1" indent="-50800" algn="l" rtl="0">
              <a:lnSpc>
                <a:spcPct val="136842"/>
              </a:lnSpc>
              <a:spcBef>
                <a:spcPts val="380"/>
              </a:spcBef>
              <a:spcAft>
                <a:spcPts val="0"/>
              </a:spcAft>
              <a:buClr>
                <a:schemeClr val="dk1"/>
              </a:buClr>
              <a:buSzPct val="100000"/>
              <a:buFont typeface="Arial"/>
              <a:buChar char="-"/>
              <a:defRPr sz="1900" b="0" i="0" u="none" strike="noStrike" cap="none">
                <a:solidFill>
                  <a:schemeClr val="dk1"/>
                </a:solidFill>
                <a:latin typeface="Arial"/>
                <a:ea typeface="Arial"/>
                <a:cs typeface="Arial"/>
                <a:sym typeface="Arial"/>
              </a:defRPr>
            </a:lvl2pPr>
            <a:lvl3pPr marL="1143000" marR="0" lvl="2" indent="6350" algn="l" rtl="0">
              <a:lnSpc>
                <a:spcPct val="136842"/>
              </a:lnSpc>
              <a:spcBef>
                <a:spcPts val="380"/>
              </a:spcBef>
              <a:spcAft>
                <a:spcPts val="0"/>
              </a:spcAft>
              <a:buClr>
                <a:schemeClr val="dk1"/>
              </a:buClr>
              <a:buSzPct val="100000"/>
              <a:buFont typeface="Arial"/>
              <a:buChar char="-"/>
              <a:defRPr sz="1900" b="0" i="0" u="none" strike="noStrike" cap="none">
                <a:solidFill>
                  <a:schemeClr val="dk1"/>
                </a:solidFill>
                <a:latin typeface="Arial"/>
                <a:ea typeface="Arial"/>
                <a:cs typeface="Arial"/>
                <a:sym typeface="Arial"/>
              </a:defRPr>
            </a:lvl3pPr>
            <a:lvl4pPr marL="1600200" marR="0" lvl="3" indent="6350" algn="l" rtl="0">
              <a:lnSpc>
                <a:spcPct val="136842"/>
              </a:lnSpc>
              <a:spcBef>
                <a:spcPts val="380"/>
              </a:spcBef>
              <a:spcAft>
                <a:spcPts val="0"/>
              </a:spcAft>
              <a:buClr>
                <a:schemeClr val="dk1"/>
              </a:buClr>
              <a:buSzPct val="100000"/>
              <a:buFont typeface="Arial"/>
              <a:buChar char="-"/>
              <a:defRPr sz="1900" b="0" i="0" u="none" strike="noStrike" cap="none">
                <a:solidFill>
                  <a:schemeClr val="dk1"/>
                </a:solidFill>
                <a:latin typeface="Arial"/>
                <a:ea typeface="Arial"/>
                <a:cs typeface="Arial"/>
                <a:sym typeface="Arial"/>
              </a:defRPr>
            </a:lvl4pPr>
            <a:lvl5pPr marL="2057400" marR="0" lvl="4" indent="6350" algn="l" rtl="0">
              <a:lnSpc>
                <a:spcPct val="136842"/>
              </a:lnSpc>
              <a:spcBef>
                <a:spcPts val="380"/>
              </a:spcBef>
              <a:spcAft>
                <a:spcPts val="0"/>
              </a:spcAft>
              <a:buClr>
                <a:schemeClr val="dk1"/>
              </a:buClr>
              <a:buSzPct val="100000"/>
              <a:buFont typeface="Arial"/>
              <a:buChar char="-"/>
              <a:defRPr sz="1900" b="0" i="0" u="none" strike="noStrike" cap="none">
                <a:solidFill>
                  <a:schemeClr val="dk1"/>
                </a:solidFill>
                <a:latin typeface="Arial"/>
                <a:ea typeface="Arial"/>
                <a:cs typeface="Arial"/>
                <a:sym typeface="Arial"/>
              </a:defRPr>
            </a:lvl5pPr>
            <a:lvl6pPr marL="2514600" marR="0" lvl="5"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6pPr>
            <a:lvl7pPr marL="2971800" marR="0" lvl="6"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7pPr>
            <a:lvl8pPr marL="3429000" marR="0" lvl="7"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8pPr>
            <a:lvl9pPr marL="3886200" marR="0" lvl="8"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el en object">
    <p:spTree>
      <p:nvGrpSpPr>
        <p:cNvPr id="1" name="Shape 21"/>
        <p:cNvGrpSpPr/>
        <p:nvPr/>
      </p:nvGrpSpPr>
      <p:grpSpPr>
        <a:xfrm>
          <a:off x="0" y="0"/>
          <a:ext cx="0" cy="0"/>
          <a:chOff x="0" y="0"/>
          <a:chExt cx="0" cy="0"/>
        </a:xfrm>
      </p:grpSpPr>
      <p:sp>
        <p:nvSpPr>
          <p:cNvPr id="22" name="Shape 22"/>
          <p:cNvSpPr txBox="1">
            <a:spLocks noGrp="1"/>
          </p:cNvSpPr>
          <p:nvPr>
            <p:ph type="title"/>
          </p:nvPr>
        </p:nvSpPr>
        <p:spPr>
          <a:xfrm>
            <a:off x="1547812" y="1800225"/>
            <a:ext cx="7138986" cy="409575"/>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chemeClr val="dk2"/>
              </a:buClr>
              <a:buFont typeface="Arial"/>
              <a:buNone/>
              <a:defRPr sz="1900" b="0" i="0" u="none" strike="noStrike" cap="none">
                <a:solidFill>
                  <a:schemeClr val="dk2"/>
                </a:solidFill>
                <a:latin typeface="Arial"/>
                <a:ea typeface="Arial"/>
                <a:cs typeface="Arial"/>
                <a:sym typeface="Arial"/>
              </a:defRPr>
            </a:lvl1pPr>
            <a:lvl2pPr marL="0" marR="0" lvl="1" indent="0" algn="l" rtl="0">
              <a:spcBef>
                <a:spcPts val="0"/>
              </a:spcBef>
              <a:spcAft>
                <a:spcPts val="0"/>
              </a:spcAft>
              <a:buNone/>
              <a:defRPr sz="1900" b="0" i="0" u="none" strike="noStrike" cap="none">
                <a:solidFill>
                  <a:schemeClr val="dk2"/>
                </a:solidFill>
                <a:latin typeface="Arial"/>
                <a:ea typeface="Arial"/>
                <a:cs typeface="Arial"/>
                <a:sym typeface="Arial"/>
              </a:defRPr>
            </a:lvl2pPr>
            <a:lvl3pPr marL="0" marR="0" lvl="2" indent="0" algn="l" rtl="0">
              <a:spcBef>
                <a:spcPts val="0"/>
              </a:spcBef>
              <a:spcAft>
                <a:spcPts val="0"/>
              </a:spcAft>
              <a:buNone/>
              <a:defRPr sz="1900" b="0" i="0" u="none" strike="noStrike" cap="none">
                <a:solidFill>
                  <a:schemeClr val="dk2"/>
                </a:solidFill>
                <a:latin typeface="Arial"/>
                <a:ea typeface="Arial"/>
                <a:cs typeface="Arial"/>
                <a:sym typeface="Arial"/>
              </a:defRPr>
            </a:lvl3pPr>
            <a:lvl4pPr marL="0" marR="0" lvl="3" indent="0" algn="l" rtl="0">
              <a:spcBef>
                <a:spcPts val="0"/>
              </a:spcBef>
              <a:spcAft>
                <a:spcPts val="0"/>
              </a:spcAft>
              <a:buNone/>
              <a:defRPr sz="1900" b="0" i="0" u="none" strike="noStrike" cap="none">
                <a:solidFill>
                  <a:schemeClr val="dk2"/>
                </a:solidFill>
                <a:latin typeface="Arial"/>
                <a:ea typeface="Arial"/>
                <a:cs typeface="Arial"/>
                <a:sym typeface="Arial"/>
              </a:defRPr>
            </a:lvl4pPr>
            <a:lvl5pPr marL="0" marR="0" lvl="4" indent="0" algn="l" rtl="0">
              <a:spcBef>
                <a:spcPts val="0"/>
              </a:spcBef>
              <a:spcAft>
                <a:spcPts val="0"/>
              </a:spcAft>
              <a:buNone/>
              <a:defRPr sz="19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None/>
              <a:defRPr sz="44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None/>
              <a:defRPr sz="44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None/>
              <a:defRPr sz="44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None/>
              <a:defRPr sz="4400" b="0" i="0" u="none" strike="noStrike" cap="none">
                <a:solidFill>
                  <a:schemeClr val="dk2"/>
                </a:solidFill>
                <a:latin typeface="Arial"/>
                <a:ea typeface="Arial"/>
                <a:cs typeface="Arial"/>
                <a:sym typeface="Arial"/>
              </a:defRPr>
            </a:lvl9pPr>
          </a:lstStyle>
          <a:p>
            <a:endParaRPr/>
          </a:p>
        </p:txBody>
      </p:sp>
      <p:sp>
        <p:nvSpPr>
          <p:cNvPr id="23" name="Shape 23"/>
          <p:cNvSpPr txBox="1">
            <a:spLocks noGrp="1"/>
          </p:cNvSpPr>
          <p:nvPr>
            <p:ph type="body" idx="1"/>
          </p:nvPr>
        </p:nvSpPr>
        <p:spPr>
          <a:xfrm>
            <a:off x="1547812" y="2209800"/>
            <a:ext cx="7138986" cy="3962399"/>
          </a:xfrm>
          <a:prstGeom prst="rect">
            <a:avLst/>
          </a:prstGeom>
          <a:noFill/>
          <a:ln>
            <a:noFill/>
          </a:ln>
        </p:spPr>
        <p:txBody>
          <a:bodyPr lIns="91425" tIns="91425" rIns="91425" bIns="91425" anchor="t" anchorCtr="0"/>
          <a:lstStyle>
            <a:lvl1pPr marL="342900" marR="0" lvl="0" indent="-107950" algn="l" rtl="0">
              <a:lnSpc>
                <a:spcPct val="136842"/>
              </a:lnSpc>
              <a:spcBef>
                <a:spcPts val="380"/>
              </a:spcBef>
              <a:spcAft>
                <a:spcPts val="0"/>
              </a:spcAft>
              <a:buClr>
                <a:schemeClr val="dk1"/>
              </a:buClr>
              <a:buSzPct val="100000"/>
              <a:buFont typeface="Arial"/>
              <a:buChar char="-"/>
              <a:defRPr sz="1900" b="0" i="0" u="none" strike="noStrike" cap="none">
                <a:solidFill>
                  <a:schemeClr val="dk1"/>
                </a:solidFill>
                <a:latin typeface="Arial"/>
                <a:ea typeface="Arial"/>
                <a:cs typeface="Arial"/>
                <a:sym typeface="Arial"/>
              </a:defRPr>
            </a:lvl1pPr>
            <a:lvl2pPr marL="742950" marR="0" lvl="1" indent="-50800" algn="l" rtl="0">
              <a:lnSpc>
                <a:spcPct val="136842"/>
              </a:lnSpc>
              <a:spcBef>
                <a:spcPts val="380"/>
              </a:spcBef>
              <a:spcAft>
                <a:spcPts val="0"/>
              </a:spcAft>
              <a:buClr>
                <a:schemeClr val="dk1"/>
              </a:buClr>
              <a:buSzPct val="100000"/>
              <a:buFont typeface="Arial"/>
              <a:buChar char="-"/>
              <a:defRPr sz="1900" b="0" i="0" u="none" strike="noStrike" cap="none">
                <a:solidFill>
                  <a:schemeClr val="dk1"/>
                </a:solidFill>
                <a:latin typeface="Arial"/>
                <a:ea typeface="Arial"/>
                <a:cs typeface="Arial"/>
                <a:sym typeface="Arial"/>
              </a:defRPr>
            </a:lvl2pPr>
            <a:lvl3pPr marL="1143000" marR="0" lvl="2" indent="6350" algn="l" rtl="0">
              <a:lnSpc>
                <a:spcPct val="136842"/>
              </a:lnSpc>
              <a:spcBef>
                <a:spcPts val="380"/>
              </a:spcBef>
              <a:spcAft>
                <a:spcPts val="0"/>
              </a:spcAft>
              <a:buClr>
                <a:schemeClr val="dk1"/>
              </a:buClr>
              <a:buSzPct val="100000"/>
              <a:buFont typeface="Arial"/>
              <a:buChar char="-"/>
              <a:defRPr sz="1900" b="0" i="0" u="none" strike="noStrike" cap="none">
                <a:solidFill>
                  <a:schemeClr val="dk1"/>
                </a:solidFill>
                <a:latin typeface="Arial"/>
                <a:ea typeface="Arial"/>
                <a:cs typeface="Arial"/>
                <a:sym typeface="Arial"/>
              </a:defRPr>
            </a:lvl3pPr>
            <a:lvl4pPr marL="1600200" marR="0" lvl="3" indent="6350" algn="l" rtl="0">
              <a:lnSpc>
                <a:spcPct val="136842"/>
              </a:lnSpc>
              <a:spcBef>
                <a:spcPts val="380"/>
              </a:spcBef>
              <a:spcAft>
                <a:spcPts val="0"/>
              </a:spcAft>
              <a:buClr>
                <a:schemeClr val="dk1"/>
              </a:buClr>
              <a:buSzPct val="100000"/>
              <a:buFont typeface="Arial"/>
              <a:buChar char="-"/>
              <a:defRPr sz="1900" b="0" i="0" u="none" strike="noStrike" cap="none">
                <a:solidFill>
                  <a:schemeClr val="dk1"/>
                </a:solidFill>
                <a:latin typeface="Arial"/>
                <a:ea typeface="Arial"/>
                <a:cs typeface="Arial"/>
                <a:sym typeface="Arial"/>
              </a:defRPr>
            </a:lvl4pPr>
            <a:lvl5pPr marL="2057400" marR="0" lvl="4" indent="6350" algn="l" rtl="0">
              <a:lnSpc>
                <a:spcPct val="136842"/>
              </a:lnSpc>
              <a:spcBef>
                <a:spcPts val="380"/>
              </a:spcBef>
              <a:spcAft>
                <a:spcPts val="0"/>
              </a:spcAft>
              <a:buClr>
                <a:schemeClr val="dk1"/>
              </a:buClr>
              <a:buSzPct val="100000"/>
              <a:buFont typeface="Arial"/>
              <a:buChar char="-"/>
              <a:defRPr sz="1900" b="0" i="0" u="none" strike="noStrike" cap="none">
                <a:solidFill>
                  <a:schemeClr val="dk1"/>
                </a:solidFill>
                <a:latin typeface="Arial"/>
                <a:ea typeface="Arial"/>
                <a:cs typeface="Arial"/>
                <a:sym typeface="Arial"/>
              </a:defRPr>
            </a:lvl5pPr>
            <a:lvl6pPr marL="2514600" marR="0" lvl="5"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6pPr>
            <a:lvl7pPr marL="2971800" marR="0" lvl="6"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7pPr>
            <a:lvl8pPr marL="3429000" marR="0" lvl="7"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8pPr>
            <a:lvl9pPr marL="3886200" marR="0" lvl="8"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Leeg">
    <p:spTree>
      <p:nvGrpSpPr>
        <p:cNvPr id="1" name="Shape 24"/>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el en object">
    <p:spTree>
      <p:nvGrpSpPr>
        <p:cNvPr id="1" name="Shape 31"/>
        <p:cNvGrpSpPr/>
        <p:nvPr/>
      </p:nvGrpSpPr>
      <p:grpSpPr>
        <a:xfrm>
          <a:off x="0" y="0"/>
          <a:ext cx="0" cy="0"/>
          <a:chOff x="0" y="0"/>
          <a:chExt cx="0" cy="0"/>
        </a:xfrm>
      </p:grpSpPr>
      <p:sp>
        <p:nvSpPr>
          <p:cNvPr id="32" name="Shape 32"/>
          <p:cNvSpPr txBox="1">
            <a:spLocks noGrp="1"/>
          </p:cNvSpPr>
          <p:nvPr>
            <p:ph type="title"/>
          </p:nvPr>
        </p:nvSpPr>
        <p:spPr>
          <a:xfrm>
            <a:off x="1547812" y="1800225"/>
            <a:ext cx="7138986" cy="409575"/>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chemeClr val="dk2"/>
              </a:buClr>
              <a:buFont typeface="Arial"/>
              <a:buNone/>
              <a:defRPr sz="1900" b="0" i="0" u="none" strike="noStrike" cap="none">
                <a:solidFill>
                  <a:schemeClr val="dk2"/>
                </a:solidFill>
                <a:latin typeface="Arial"/>
                <a:ea typeface="Arial"/>
                <a:cs typeface="Arial"/>
                <a:sym typeface="Arial"/>
              </a:defRPr>
            </a:lvl1pPr>
            <a:lvl2pPr marL="0" marR="0" lvl="1" indent="0" algn="l" rtl="0">
              <a:spcBef>
                <a:spcPts val="0"/>
              </a:spcBef>
              <a:spcAft>
                <a:spcPts val="0"/>
              </a:spcAft>
              <a:buNone/>
              <a:defRPr sz="1900" b="0" i="0" u="none" strike="noStrike" cap="none">
                <a:solidFill>
                  <a:schemeClr val="dk2"/>
                </a:solidFill>
                <a:latin typeface="Arial"/>
                <a:ea typeface="Arial"/>
                <a:cs typeface="Arial"/>
                <a:sym typeface="Arial"/>
              </a:defRPr>
            </a:lvl2pPr>
            <a:lvl3pPr marL="0" marR="0" lvl="2" indent="0" algn="l" rtl="0">
              <a:spcBef>
                <a:spcPts val="0"/>
              </a:spcBef>
              <a:spcAft>
                <a:spcPts val="0"/>
              </a:spcAft>
              <a:buNone/>
              <a:defRPr sz="1900" b="0" i="0" u="none" strike="noStrike" cap="none">
                <a:solidFill>
                  <a:schemeClr val="dk2"/>
                </a:solidFill>
                <a:latin typeface="Arial"/>
                <a:ea typeface="Arial"/>
                <a:cs typeface="Arial"/>
                <a:sym typeface="Arial"/>
              </a:defRPr>
            </a:lvl3pPr>
            <a:lvl4pPr marL="0" marR="0" lvl="3" indent="0" algn="l" rtl="0">
              <a:spcBef>
                <a:spcPts val="0"/>
              </a:spcBef>
              <a:spcAft>
                <a:spcPts val="0"/>
              </a:spcAft>
              <a:buNone/>
              <a:defRPr sz="1900" b="0" i="0" u="none" strike="noStrike" cap="none">
                <a:solidFill>
                  <a:schemeClr val="dk2"/>
                </a:solidFill>
                <a:latin typeface="Arial"/>
                <a:ea typeface="Arial"/>
                <a:cs typeface="Arial"/>
                <a:sym typeface="Arial"/>
              </a:defRPr>
            </a:lvl4pPr>
            <a:lvl5pPr marL="0" marR="0" lvl="4" indent="0" algn="l" rtl="0">
              <a:spcBef>
                <a:spcPts val="0"/>
              </a:spcBef>
              <a:spcAft>
                <a:spcPts val="0"/>
              </a:spcAft>
              <a:buNone/>
              <a:defRPr sz="19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None/>
              <a:defRPr sz="44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None/>
              <a:defRPr sz="44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None/>
              <a:defRPr sz="44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None/>
              <a:defRPr sz="4400" b="0" i="0" u="none" strike="noStrike" cap="none">
                <a:solidFill>
                  <a:schemeClr val="dk2"/>
                </a:solidFill>
                <a:latin typeface="Arial"/>
                <a:ea typeface="Arial"/>
                <a:cs typeface="Arial"/>
                <a:sym typeface="Arial"/>
              </a:defRPr>
            </a:lvl9pPr>
          </a:lstStyle>
          <a:p>
            <a:endParaRPr/>
          </a:p>
        </p:txBody>
      </p:sp>
      <p:sp>
        <p:nvSpPr>
          <p:cNvPr id="33" name="Shape 33"/>
          <p:cNvSpPr txBox="1">
            <a:spLocks noGrp="1"/>
          </p:cNvSpPr>
          <p:nvPr>
            <p:ph type="body" idx="1"/>
          </p:nvPr>
        </p:nvSpPr>
        <p:spPr>
          <a:xfrm>
            <a:off x="1547812" y="2209800"/>
            <a:ext cx="7138986" cy="3962399"/>
          </a:xfrm>
          <a:prstGeom prst="rect">
            <a:avLst/>
          </a:prstGeom>
          <a:noFill/>
          <a:ln>
            <a:noFill/>
          </a:ln>
        </p:spPr>
        <p:txBody>
          <a:bodyPr lIns="91425" tIns="91425" rIns="91425" bIns="91425" anchor="t" anchorCtr="0"/>
          <a:lstStyle>
            <a:lvl1pPr marL="342900" marR="0" lvl="0" indent="-107950" algn="l" rtl="0">
              <a:lnSpc>
                <a:spcPct val="136842"/>
              </a:lnSpc>
              <a:spcBef>
                <a:spcPts val="380"/>
              </a:spcBef>
              <a:spcAft>
                <a:spcPts val="0"/>
              </a:spcAft>
              <a:buClr>
                <a:schemeClr val="dk1"/>
              </a:buClr>
              <a:buSzPct val="100000"/>
              <a:buFont typeface="Arial"/>
              <a:buChar char="-"/>
              <a:defRPr sz="1900" b="0" i="0" u="none" strike="noStrike" cap="none">
                <a:solidFill>
                  <a:schemeClr val="dk1"/>
                </a:solidFill>
                <a:latin typeface="Arial"/>
                <a:ea typeface="Arial"/>
                <a:cs typeface="Arial"/>
                <a:sym typeface="Arial"/>
              </a:defRPr>
            </a:lvl1pPr>
            <a:lvl2pPr marL="742950" marR="0" lvl="1" indent="-50800" algn="l" rtl="0">
              <a:lnSpc>
                <a:spcPct val="136842"/>
              </a:lnSpc>
              <a:spcBef>
                <a:spcPts val="380"/>
              </a:spcBef>
              <a:spcAft>
                <a:spcPts val="0"/>
              </a:spcAft>
              <a:buClr>
                <a:schemeClr val="dk1"/>
              </a:buClr>
              <a:buSzPct val="100000"/>
              <a:buFont typeface="Arial"/>
              <a:buChar char="-"/>
              <a:defRPr sz="1900" b="0" i="0" u="none" strike="noStrike" cap="none">
                <a:solidFill>
                  <a:schemeClr val="dk1"/>
                </a:solidFill>
                <a:latin typeface="Arial"/>
                <a:ea typeface="Arial"/>
                <a:cs typeface="Arial"/>
                <a:sym typeface="Arial"/>
              </a:defRPr>
            </a:lvl2pPr>
            <a:lvl3pPr marL="1143000" marR="0" lvl="2" indent="6350" algn="l" rtl="0">
              <a:lnSpc>
                <a:spcPct val="136842"/>
              </a:lnSpc>
              <a:spcBef>
                <a:spcPts val="380"/>
              </a:spcBef>
              <a:spcAft>
                <a:spcPts val="0"/>
              </a:spcAft>
              <a:buClr>
                <a:schemeClr val="dk1"/>
              </a:buClr>
              <a:buSzPct val="100000"/>
              <a:buFont typeface="Arial"/>
              <a:buChar char="-"/>
              <a:defRPr sz="1900" b="0" i="0" u="none" strike="noStrike" cap="none">
                <a:solidFill>
                  <a:schemeClr val="dk1"/>
                </a:solidFill>
                <a:latin typeface="Arial"/>
                <a:ea typeface="Arial"/>
                <a:cs typeface="Arial"/>
                <a:sym typeface="Arial"/>
              </a:defRPr>
            </a:lvl3pPr>
            <a:lvl4pPr marL="1600200" marR="0" lvl="3" indent="6350" algn="l" rtl="0">
              <a:lnSpc>
                <a:spcPct val="136842"/>
              </a:lnSpc>
              <a:spcBef>
                <a:spcPts val="380"/>
              </a:spcBef>
              <a:spcAft>
                <a:spcPts val="0"/>
              </a:spcAft>
              <a:buClr>
                <a:schemeClr val="dk1"/>
              </a:buClr>
              <a:buSzPct val="100000"/>
              <a:buFont typeface="Arial"/>
              <a:buChar char="-"/>
              <a:defRPr sz="1900" b="0" i="0" u="none" strike="noStrike" cap="none">
                <a:solidFill>
                  <a:schemeClr val="dk1"/>
                </a:solidFill>
                <a:latin typeface="Arial"/>
                <a:ea typeface="Arial"/>
                <a:cs typeface="Arial"/>
                <a:sym typeface="Arial"/>
              </a:defRPr>
            </a:lvl4pPr>
            <a:lvl5pPr marL="2057400" marR="0" lvl="4" indent="6350" algn="l" rtl="0">
              <a:lnSpc>
                <a:spcPct val="136842"/>
              </a:lnSpc>
              <a:spcBef>
                <a:spcPts val="380"/>
              </a:spcBef>
              <a:spcAft>
                <a:spcPts val="0"/>
              </a:spcAft>
              <a:buClr>
                <a:schemeClr val="dk1"/>
              </a:buClr>
              <a:buSzPct val="100000"/>
              <a:buFont typeface="Arial"/>
              <a:buChar char="-"/>
              <a:defRPr sz="1900" b="0" i="0" u="none" strike="noStrike" cap="none">
                <a:solidFill>
                  <a:schemeClr val="dk1"/>
                </a:solidFill>
                <a:latin typeface="Arial"/>
                <a:ea typeface="Arial"/>
                <a:cs typeface="Arial"/>
                <a:sym typeface="Arial"/>
              </a:defRPr>
            </a:lvl5pPr>
            <a:lvl6pPr marL="2514600" marR="0" lvl="5"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6pPr>
            <a:lvl7pPr marL="2971800" marR="0" lvl="6"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7pPr>
            <a:lvl8pPr marL="3429000" marR="0" lvl="7"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8pPr>
            <a:lvl9pPr marL="3886200" marR="0" lvl="8"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Leeg">
    <p:spTree>
      <p:nvGrpSpPr>
        <p:cNvPr id="1" name="Shape 34"/>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jpg"/></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5.xml"/><Relationship Id="rId1" Type="http://schemas.openxmlformats.org/officeDocument/2006/relationships/slideLayout" Target="../slideLayouts/slideLayout4.xml"/><Relationship Id="rId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1547812" y="1800225"/>
            <a:ext cx="7138986" cy="409575"/>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chemeClr val="dk2"/>
              </a:buClr>
              <a:buFont typeface="Arial"/>
              <a:buNone/>
              <a:defRPr sz="1900" b="0" i="0" u="none" strike="noStrike" cap="none">
                <a:solidFill>
                  <a:schemeClr val="dk2"/>
                </a:solidFill>
                <a:latin typeface="Arial"/>
                <a:ea typeface="Arial"/>
                <a:cs typeface="Arial"/>
                <a:sym typeface="Arial"/>
              </a:defRPr>
            </a:lvl1pPr>
            <a:lvl2pPr marL="0" marR="0" lvl="1" indent="0" algn="l" rtl="0">
              <a:spcBef>
                <a:spcPts val="0"/>
              </a:spcBef>
              <a:spcAft>
                <a:spcPts val="0"/>
              </a:spcAft>
              <a:buNone/>
              <a:defRPr sz="1900" b="0" i="0" u="none" strike="noStrike" cap="none">
                <a:solidFill>
                  <a:schemeClr val="dk2"/>
                </a:solidFill>
                <a:latin typeface="Arial"/>
                <a:ea typeface="Arial"/>
                <a:cs typeface="Arial"/>
                <a:sym typeface="Arial"/>
              </a:defRPr>
            </a:lvl2pPr>
            <a:lvl3pPr marL="0" marR="0" lvl="2" indent="0" algn="l" rtl="0">
              <a:spcBef>
                <a:spcPts val="0"/>
              </a:spcBef>
              <a:spcAft>
                <a:spcPts val="0"/>
              </a:spcAft>
              <a:buNone/>
              <a:defRPr sz="1900" b="0" i="0" u="none" strike="noStrike" cap="none">
                <a:solidFill>
                  <a:schemeClr val="dk2"/>
                </a:solidFill>
                <a:latin typeface="Arial"/>
                <a:ea typeface="Arial"/>
                <a:cs typeface="Arial"/>
                <a:sym typeface="Arial"/>
              </a:defRPr>
            </a:lvl3pPr>
            <a:lvl4pPr marL="0" marR="0" lvl="3" indent="0" algn="l" rtl="0">
              <a:spcBef>
                <a:spcPts val="0"/>
              </a:spcBef>
              <a:spcAft>
                <a:spcPts val="0"/>
              </a:spcAft>
              <a:buNone/>
              <a:defRPr sz="1900" b="0" i="0" u="none" strike="noStrike" cap="none">
                <a:solidFill>
                  <a:schemeClr val="dk2"/>
                </a:solidFill>
                <a:latin typeface="Arial"/>
                <a:ea typeface="Arial"/>
                <a:cs typeface="Arial"/>
                <a:sym typeface="Arial"/>
              </a:defRPr>
            </a:lvl4pPr>
            <a:lvl5pPr marL="0" marR="0" lvl="4" indent="0" algn="l" rtl="0">
              <a:spcBef>
                <a:spcPts val="0"/>
              </a:spcBef>
              <a:spcAft>
                <a:spcPts val="0"/>
              </a:spcAft>
              <a:buNone/>
              <a:defRPr sz="19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None/>
              <a:defRPr sz="44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None/>
              <a:defRPr sz="44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None/>
              <a:defRPr sz="44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None/>
              <a:defRPr sz="4400" b="0" i="0" u="none" strike="noStrike" cap="none">
                <a:solidFill>
                  <a:schemeClr val="dk2"/>
                </a:solidFill>
                <a:latin typeface="Arial"/>
                <a:ea typeface="Arial"/>
                <a:cs typeface="Arial"/>
                <a:sym typeface="Arial"/>
              </a:defRPr>
            </a:lvl9pPr>
          </a:lstStyle>
          <a:p>
            <a:endParaRPr/>
          </a:p>
        </p:txBody>
      </p:sp>
      <p:sp>
        <p:nvSpPr>
          <p:cNvPr id="11" name="Shape 11"/>
          <p:cNvSpPr txBox="1">
            <a:spLocks noGrp="1"/>
          </p:cNvSpPr>
          <p:nvPr>
            <p:ph type="body" idx="1"/>
          </p:nvPr>
        </p:nvSpPr>
        <p:spPr>
          <a:xfrm>
            <a:off x="1547812" y="2209800"/>
            <a:ext cx="7138986" cy="3962399"/>
          </a:xfrm>
          <a:prstGeom prst="rect">
            <a:avLst/>
          </a:prstGeom>
          <a:noFill/>
          <a:ln>
            <a:noFill/>
          </a:ln>
        </p:spPr>
        <p:txBody>
          <a:bodyPr lIns="91425" tIns="91425" rIns="91425" bIns="91425" anchor="t" anchorCtr="0"/>
          <a:lstStyle>
            <a:lvl1pPr marL="342900" marR="0" lvl="0" indent="-107950" algn="l" rtl="0">
              <a:lnSpc>
                <a:spcPct val="136842"/>
              </a:lnSpc>
              <a:spcBef>
                <a:spcPts val="380"/>
              </a:spcBef>
              <a:spcAft>
                <a:spcPts val="0"/>
              </a:spcAft>
              <a:buClr>
                <a:schemeClr val="dk1"/>
              </a:buClr>
              <a:buSzPct val="100000"/>
              <a:buFont typeface="Arial"/>
              <a:buChar char="-"/>
              <a:defRPr sz="1900" b="0" i="0" u="none" strike="noStrike" cap="none">
                <a:solidFill>
                  <a:schemeClr val="dk1"/>
                </a:solidFill>
                <a:latin typeface="Arial"/>
                <a:ea typeface="Arial"/>
                <a:cs typeface="Arial"/>
                <a:sym typeface="Arial"/>
              </a:defRPr>
            </a:lvl1pPr>
            <a:lvl2pPr marL="742950" marR="0" lvl="1" indent="-50800" algn="l" rtl="0">
              <a:lnSpc>
                <a:spcPct val="136842"/>
              </a:lnSpc>
              <a:spcBef>
                <a:spcPts val="380"/>
              </a:spcBef>
              <a:spcAft>
                <a:spcPts val="0"/>
              </a:spcAft>
              <a:buClr>
                <a:schemeClr val="dk1"/>
              </a:buClr>
              <a:buSzPct val="100000"/>
              <a:buFont typeface="Arial"/>
              <a:buChar char="-"/>
              <a:defRPr sz="1900" b="0" i="0" u="none" strike="noStrike" cap="none">
                <a:solidFill>
                  <a:schemeClr val="dk1"/>
                </a:solidFill>
                <a:latin typeface="Arial"/>
                <a:ea typeface="Arial"/>
                <a:cs typeface="Arial"/>
                <a:sym typeface="Arial"/>
              </a:defRPr>
            </a:lvl2pPr>
            <a:lvl3pPr marL="1143000" marR="0" lvl="2" indent="6350" algn="l" rtl="0">
              <a:lnSpc>
                <a:spcPct val="136842"/>
              </a:lnSpc>
              <a:spcBef>
                <a:spcPts val="380"/>
              </a:spcBef>
              <a:spcAft>
                <a:spcPts val="0"/>
              </a:spcAft>
              <a:buClr>
                <a:schemeClr val="dk1"/>
              </a:buClr>
              <a:buSzPct val="100000"/>
              <a:buFont typeface="Arial"/>
              <a:buChar char="-"/>
              <a:defRPr sz="1900" b="0" i="0" u="none" strike="noStrike" cap="none">
                <a:solidFill>
                  <a:schemeClr val="dk1"/>
                </a:solidFill>
                <a:latin typeface="Arial"/>
                <a:ea typeface="Arial"/>
                <a:cs typeface="Arial"/>
                <a:sym typeface="Arial"/>
              </a:defRPr>
            </a:lvl3pPr>
            <a:lvl4pPr marL="1600200" marR="0" lvl="3" indent="6350" algn="l" rtl="0">
              <a:lnSpc>
                <a:spcPct val="136842"/>
              </a:lnSpc>
              <a:spcBef>
                <a:spcPts val="380"/>
              </a:spcBef>
              <a:spcAft>
                <a:spcPts val="0"/>
              </a:spcAft>
              <a:buClr>
                <a:schemeClr val="dk1"/>
              </a:buClr>
              <a:buSzPct val="100000"/>
              <a:buFont typeface="Arial"/>
              <a:buChar char="-"/>
              <a:defRPr sz="1900" b="0" i="0" u="none" strike="noStrike" cap="none">
                <a:solidFill>
                  <a:schemeClr val="dk1"/>
                </a:solidFill>
                <a:latin typeface="Arial"/>
                <a:ea typeface="Arial"/>
                <a:cs typeface="Arial"/>
                <a:sym typeface="Arial"/>
              </a:defRPr>
            </a:lvl4pPr>
            <a:lvl5pPr marL="2057400" marR="0" lvl="4" indent="6350" algn="l" rtl="0">
              <a:lnSpc>
                <a:spcPct val="136842"/>
              </a:lnSpc>
              <a:spcBef>
                <a:spcPts val="380"/>
              </a:spcBef>
              <a:spcAft>
                <a:spcPts val="0"/>
              </a:spcAft>
              <a:buClr>
                <a:schemeClr val="dk1"/>
              </a:buClr>
              <a:buSzPct val="100000"/>
              <a:buFont typeface="Arial"/>
              <a:buChar char="-"/>
              <a:defRPr sz="1900" b="0" i="0" u="none" strike="noStrike" cap="none">
                <a:solidFill>
                  <a:schemeClr val="dk1"/>
                </a:solidFill>
                <a:latin typeface="Arial"/>
                <a:ea typeface="Arial"/>
                <a:cs typeface="Arial"/>
                <a:sym typeface="Arial"/>
              </a:defRPr>
            </a:lvl5pPr>
            <a:lvl6pPr marL="2514600" marR="0" lvl="5"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6pPr>
            <a:lvl7pPr marL="2971800" marR="0" lvl="6"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7pPr>
            <a:lvl8pPr marL="3429000" marR="0" lvl="7"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8pPr>
            <a:lvl9pPr marL="3886200" marR="0" lvl="8"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CF8F1"/>
        </a:solidFill>
        <a:effectLst/>
      </p:bgPr>
    </p:bg>
    <p:spTree>
      <p:nvGrpSpPr>
        <p:cNvPr id="1" name="Shape 15"/>
        <p:cNvGrpSpPr/>
        <p:nvPr/>
      </p:nvGrpSpPr>
      <p:grpSpPr>
        <a:xfrm>
          <a:off x="0" y="0"/>
          <a:ext cx="0" cy="0"/>
          <a:chOff x="0" y="0"/>
          <a:chExt cx="0" cy="0"/>
        </a:xfrm>
      </p:grpSpPr>
      <p:pic>
        <p:nvPicPr>
          <p:cNvPr id="16" name="Shape 16"/>
          <p:cNvPicPr preferRelativeResize="0"/>
          <p:nvPr/>
        </p:nvPicPr>
        <p:blipFill rotWithShape="1">
          <a:blip r:embed="rId4">
            <a:alphaModFix/>
          </a:blip>
          <a:srcRect/>
          <a:stretch/>
        </p:blipFill>
        <p:spPr>
          <a:xfrm>
            <a:off x="0" y="0"/>
            <a:ext cx="2571749" cy="2182811"/>
          </a:xfrm>
          <a:prstGeom prst="rect">
            <a:avLst/>
          </a:prstGeom>
          <a:noFill/>
          <a:ln>
            <a:noFill/>
          </a:ln>
        </p:spPr>
      </p:pic>
      <p:sp>
        <p:nvSpPr>
          <p:cNvPr id="17" name="Shape 17"/>
          <p:cNvSpPr txBox="1">
            <a:spLocks noGrp="1"/>
          </p:cNvSpPr>
          <p:nvPr>
            <p:ph type="title"/>
          </p:nvPr>
        </p:nvSpPr>
        <p:spPr>
          <a:xfrm>
            <a:off x="1547812" y="1800225"/>
            <a:ext cx="7138986" cy="409575"/>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chemeClr val="dk2"/>
              </a:buClr>
              <a:buFont typeface="Arial"/>
              <a:buNone/>
              <a:defRPr sz="1900" b="0" i="0" u="none" strike="noStrike" cap="none">
                <a:solidFill>
                  <a:schemeClr val="dk2"/>
                </a:solidFill>
                <a:latin typeface="Arial"/>
                <a:ea typeface="Arial"/>
                <a:cs typeface="Arial"/>
                <a:sym typeface="Arial"/>
              </a:defRPr>
            </a:lvl1pPr>
            <a:lvl2pPr marL="0" marR="0" lvl="1" indent="0" algn="l" rtl="0">
              <a:spcBef>
                <a:spcPts val="0"/>
              </a:spcBef>
              <a:spcAft>
                <a:spcPts val="0"/>
              </a:spcAft>
              <a:buNone/>
              <a:defRPr sz="1900" b="0" i="0" u="none" strike="noStrike" cap="none">
                <a:solidFill>
                  <a:schemeClr val="dk2"/>
                </a:solidFill>
                <a:latin typeface="Arial"/>
                <a:ea typeface="Arial"/>
                <a:cs typeface="Arial"/>
                <a:sym typeface="Arial"/>
              </a:defRPr>
            </a:lvl2pPr>
            <a:lvl3pPr marL="0" marR="0" lvl="2" indent="0" algn="l" rtl="0">
              <a:spcBef>
                <a:spcPts val="0"/>
              </a:spcBef>
              <a:spcAft>
                <a:spcPts val="0"/>
              </a:spcAft>
              <a:buNone/>
              <a:defRPr sz="1900" b="0" i="0" u="none" strike="noStrike" cap="none">
                <a:solidFill>
                  <a:schemeClr val="dk2"/>
                </a:solidFill>
                <a:latin typeface="Arial"/>
                <a:ea typeface="Arial"/>
                <a:cs typeface="Arial"/>
                <a:sym typeface="Arial"/>
              </a:defRPr>
            </a:lvl3pPr>
            <a:lvl4pPr marL="0" marR="0" lvl="3" indent="0" algn="l" rtl="0">
              <a:spcBef>
                <a:spcPts val="0"/>
              </a:spcBef>
              <a:spcAft>
                <a:spcPts val="0"/>
              </a:spcAft>
              <a:buNone/>
              <a:defRPr sz="1900" b="0" i="0" u="none" strike="noStrike" cap="none">
                <a:solidFill>
                  <a:schemeClr val="dk2"/>
                </a:solidFill>
                <a:latin typeface="Arial"/>
                <a:ea typeface="Arial"/>
                <a:cs typeface="Arial"/>
                <a:sym typeface="Arial"/>
              </a:defRPr>
            </a:lvl4pPr>
            <a:lvl5pPr marL="0" marR="0" lvl="4" indent="0" algn="l" rtl="0">
              <a:spcBef>
                <a:spcPts val="0"/>
              </a:spcBef>
              <a:spcAft>
                <a:spcPts val="0"/>
              </a:spcAft>
              <a:buNone/>
              <a:defRPr sz="19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None/>
              <a:defRPr sz="44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None/>
              <a:defRPr sz="44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None/>
              <a:defRPr sz="44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None/>
              <a:defRPr sz="4400" b="0" i="0" u="none" strike="noStrike" cap="none">
                <a:solidFill>
                  <a:schemeClr val="dk2"/>
                </a:solidFill>
                <a:latin typeface="Arial"/>
                <a:ea typeface="Arial"/>
                <a:cs typeface="Arial"/>
                <a:sym typeface="Arial"/>
              </a:defRPr>
            </a:lvl9pPr>
          </a:lstStyle>
          <a:p>
            <a:endParaRPr/>
          </a:p>
        </p:txBody>
      </p:sp>
      <p:sp>
        <p:nvSpPr>
          <p:cNvPr id="18" name="Shape 18"/>
          <p:cNvSpPr txBox="1">
            <a:spLocks noGrp="1"/>
          </p:cNvSpPr>
          <p:nvPr>
            <p:ph type="body" idx="1"/>
          </p:nvPr>
        </p:nvSpPr>
        <p:spPr>
          <a:xfrm>
            <a:off x="1547812" y="2209800"/>
            <a:ext cx="7138986" cy="3962399"/>
          </a:xfrm>
          <a:prstGeom prst="rect">
            <a:avLst/>
          </a:prstGeom>
          <a:noFill/>
          <a:ln>
            <a:noFill/>
          </a:ln>
        </p:spPr>
        <p:txBody>
          <a:bodyPr lIns="91425" tIns="91425" rIns="91425" bIns="91425" anchor="t" anchorCtr="0"/>
          <a:lstStyle>
            <a:lvl1pPr marL="342900" marR="0" lvl="0" indent="-107950" algn="l" rtl="0">
              <a:lnSpc>
                <a:spcPct val="136842"/>
              </a:lnSpc>
              <a:spcBef>
                <a:spcPts val="380"/>
              </a:spcBef>
              <a:spcAft>
                <a:spcPts val="0"/>
              </a:spcAft>
              <a:buClr>
                <a:schemeClr val="dk1"/>
              </a:buClr>
              <a:buSzPct val="100000"/>
              <a:buFont typeface="Arial"/>
              <a:buChar char="-"/>
              <a:defRPr sz="1900" b="0" i="0" u="none" strike="noStrike" cap="none">
                <a:solidFill>
                  <a:schemeClr val="dk1"/>
                </a:solidFill>
                <a:latin typeface="Arial"/>
                <a:ea typeface="Arial"/>
                <a:cs typeface="Arial"/>
                <a:sym typeface="Arial"/>
              </a:defRPr>
            </a:lvl1pPr>
            <a:lvl2pPr marL="742950" marR="0" lvl="1" indent="-50800" algn="l" rtl="0">
              <a:lnSpc>
                <a:spcPct val="136842"/>
              </a:lnSpc>
              <a:spcBef>
                <a:spcPts val="380"/>
              </a:spcBef>
              <a:spcAft>
                <a:spcPts val="0"/>
              </a:spcAft>
              <a:buClr>
                <a:schemeClr val="dk1"/>
              </a:buClr>
              <a:buSzPct val="100000"/>
              <a:buFont typeface="Arial"/>
              <a:buChar char="-"/>
              <a:defRPr sz="1900" b="0" i="0" u="none" strike="noStrike" cap="none">
                <a:solidFill>
                  <a:schemeClr val="dk1"/>
                </a:solidFill>
                <a:latin typeface="Arial"/>
                <a:ea typeface="Arial"/>
                <a:cs typeface="Arial"/>
                <a:sym typeface="Arial"/>
              </a:defRPr>
            </a:lvl2pPr>
            <a:lvl3pPr marL="1143000" marR="0" lvl="2" indent="6350" algn="l" rtl="0">
              <a:lnSpc>
                <a:spcPct val="136842"/>
              </a:lnSpc>
              <a:spcBef>
                <a:spcPts val="380"/>
              </a:spcBef>
              <a:spcAft>
                <a:spcPts val="0"/>
              </a:spcAft>
              <a:buClr>
                <a:schemeClr val="dk1"/>
              </a:buClr>
              <a:buSzPct val="100000"/>
              <a:buFont typeface="Arial"/>
              <a:buChar char="-"/>
              <a:defRPr sz="1900" b="0" i="0" u="none" strike="noStrike" cap="none">
                <a:solidFill>
                  <a:schemeClr val="dk1"/>
                </a:solidFill>
                <a:latin typeface="Arial"/>
                <a:ea typeface="Arial"/>
                <a:cs typeface="Arial"/>
                <a:sym typeface="Arial"/>
              </a:defRPr>
            </a:lvl3pPr>
            <a:lvl4pPr marL="1600200" marR="0" lvl="3" indent="6350" algn="l" rtl="0">
              <a:lnSpc>
                <a:spcPct val="136842"/>
              </a:lnSpc>
              <a:spcBef>
                <a:spcPts val="380"/>
              </a:spcBef>
              <a:spcAft>
                <a:spcPts val="0"/>
              </a:spcAft>
              <a:buClr>
                <a:schemeClr val="dk1"/>
              </a:buClr>
              <a:buSzPct val="100000"/>
              <a:buFont typeface="Arial"/>
              <a:buChar char="-"/>
              <a:defRPr sz="1900" b="0" i="0" u="none" strike="noStrike" cap="none">
                <a:solidFill>
                  <a:schemeClr val="dk1"/>
                </a:solidFill>
                <a:latin typeface="Arial"/>
                <a:ea typeface="Arial"/>
                <a:cs typeface="Arial"/>
                <a:sym typeface="Arial"/>
              </a:defRPr>
            </a:lvl4pPr>
            <a:lvl5pPr marL="2057400" marR="0" lvl="4" indent="6350" algn="l" rtl="0">
              <a:lnSpc>
                <a:spcPct val="136842"/>
              </a:lnSpc>
              <a:spcBef>
                <a:spcPts val="380"/>
              </a:spcBef>
              <a:spcAft>
                <a:spcPts val="0"/>
              </a:spcAft>
              <a:buClr>
                <a:schemeClr val="dk1"/>
              </a:buClr>
              <a:buSzPct val="100000"/>
              <a:buFont typeface="Arial"/>
              <a:buChar char="-"/>
              <a:defRPr sz="1900" b="0" i="0" u="none" strike="noStrike" cap="none">
                <a:solidFill>
                  <a:schemeClr val="dk1"/>
                </a:solidFill>
                <a:latin typeface="Arial"/>
                <a:ea typeface="Arial"/>
                <a:cs typeface="Arial"/>
                <a:sym typeface="Arial"/>
              </a:defRPr>
            </a:lvl5pPr>
            <a:lvl6pPr marL="2514600" marR="0" lvl="5"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6pPr>
            <a:lvl7pPr marL="2971800" marR="0" lvl="6"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7pPr>
            <a:lvl8pPr marL="3429000" marR="0" lvl="7"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8pPr>
            <a:lvl9pPr marL="3886200" marR="0" lvl="8"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9" name="Shape 19"/>
          <p:cNvSpPr txBox="1">
            <a:spLocks noGrp="1"/>
          </p:cNvSpPr>
          <p:nvPr>
            <p:ph type="dt" idx="10"/>
          </p:nvPr>
        </p:nvSpPr>
        <p:spPr>
          <a:xfrm>
            <a:off x="6705600" y="6553200"/>
            <a:ext cx="1981199" cy="2286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chemeClr val="dk1"/>
              </a:buClr>
              <a:buFont typeface="Arial"/>
              <a:buNone/>
              <a:defRPr sz="1800" b="0" i="0" u="none" strike="noStrike" cap="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Clr>
                <a:schemeClr val="dk1"/>
              </a:buClr>
              <a:buFont typeface="Arial"/>
              <a:buNone/>
              <a:defRPr sz="18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Clr>
                <a:schemeClr val="dk1"/>
              </a:buClr>
              <a:buFont typeface="Arial"/>
              <a:buNone/>
              <a:defRPr sz="18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Clr>
                <a:schemeClr val="dk1"/>
              </a:buClr>
              <a:buFont typeface="Arial"/>
              <a:buNone/>
              <a:defRPr sz="18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Clr>
                <a:schemeClr val="dk1"/>
              </a:buClr>
              <a:buFont typeface="Arial"/>
              <a:buNone/>
              <a:defRPr sz="18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Clr>
                <a:schemeClr val="dk1"/>
              </a:buClr>
              <a:buFont typeface="Arial"/>
              <a:buNone/>
              <a:defRPr sz="1800" b="0" i="0" u="none" strike="noStrike" cap="none">
                <a:solidFill>
                  <a:schemeClr val="dk1"/>
                </a:solidFill>
                <a:latin typeface="Arial"/>
                <a:ea typeface="Arial"/>
                <a:cs typeface="Arial"/>
                <a:sym typeface="Arial"/>
              </a:defRPr>
            </a:lvl6pPr>
            <a:lvl7pPr marL="2743200" marR="0" lvl="6" indent="0" algn="l" rtl="0">
              <a:lnSpc>
                <a:spcPct val="100000"/>
              </a:lnSpc>
              <a:spcBef>
                <a:spcPts val="0"/>
              </a:spcBef>
              <a:spcAft>
                <a:spcPts val="0"/>
              </a:spcAft>
              <a:buClr>
                <a:schemeClr val="dk1"/>
              </a:buClr>
              <a:buFont typeface="Arial"/>
              <a:buNone/>
              <a:defRPr sz="1800" b="0" i="0" u="none" strike="noStrike" cap="none">
                <a:solidFill>
                  <a:schemeClr val="dk1"/>
                </a:solidFill>
                <a:latin typeface="Arial"/>
                <a:ea typeface="Arial"/>
                <a:cs typeface="Arial"/>
                <a:sym typeface="Arial"/>
              </a:defRPr>
            </a:lvl7pPr>
            <a:lvl8pPr marL="3200400" marR="0" lvl="7" indent="0" algn="l" rtl="0">
              <a:lnSpc>
                <a:spcPct val="100000"/>
              </a:lnSpc>
              <a:spcBef>
                <a:spcPts val="0"/>
              </a:spcBef>
              <a:spcAft>
                <a:spcPts val="0"/>
              </a:spcAft>
              <a:buClr>
                <a:schemeClr val="dk1"/>
              </a:buClr>
              <a:buFont typeface="Arial"/>
              <a:buNone/>
              <a:defRPr sz="1800" b="0" i="0" u="none" strike="noStrike" cap="none">
                <a:solidFill>
                  <a:schemeClr val="dk1"/>
                </a:solidFill>
                <a:latin typeface="Arial"/>
                <a:ea typeface="Arial"/>
                <a:cs typeface="Arial"/>
                <a:sym typeface="Arial"/>
              </a:defRPr>
            </a:lvl8pPr>
            <a:lvl9pPr marL="3657600" marR="0" lvl="8" indent="0" algn="l" rtl="0">
              <a:lnSpc>
                <a:spcPct val="100000"/>
              </a:lnSpc>
              <a:spcBef>
                <a:spcPts val="0"/>
              </a:spcBef>
              <a:spcAft>
                <a:spcPts val="0"/>
              </a:spcAft>
              <a:buClr>
                <a:schemeClr val="dk1"/>
              </a:buClr>
              <a:buFont typeface="Arial"/>
              <a:buNone/>
              <a:defRPr sz="1800" b="0" i="0" u="none" strike="noStrike" cap="none">
                <a:solidFill>
                  <a:schemeClr val="dk1"/>
                </a:solidFill>
                <a:latin typeface="Arial"/>
                <a:ea typeface="Arial"/>
                <a:cs typeface="Arial"/>
                <a:sym typeface="Arial"/>
              </a:defRPr>
            </a:lvl9pPr>
          </a:lstStyle>
          <a:p>
            <a:endParaRPr/>
          </a:p>
        </p:txBody>
      </p:sp>
      <p:sp>
        <p:nvSpPr>
          <p:cNvPr id="20" name="Shape 20"/>
          <p:cNvSpPr txBox="1">
            <a:spLocks noGrp="1"/>
          </p:cNvSpPr>
          <p:nvPr>
            <p:ph type="ftr" idx="11"/>
          </p:nvPr>
        </p:nvSpPr>
        <p:spPr>
          <a:xfrm>
            <a:off x="1547812" y="6553200"/>
            <a:ext cx="5157787" cy="2286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chemeClr val="dk1"/>
              </a:buClr>
              <a:buFont typeface="Arial"/>
              <a:buNone/>
              <a:defRPr sz="1800" b="0" i="0" u="none" strike="noStrike" cap="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Clr>
                <a:schemeClr val="dk1"/>
              </a:buClr>
              <a:buFont typeface="Arial"/>
              <a:buNone/>
              <a:defRPr sz="18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Clr>
                <a:schemeClr val="dk1"/>
              </a:buClr>
              <a:buFont typeface="Arial"/>
              <a:buNone/>
              <a:defRPr sz="18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Clr>
                <a:schemeClr val="dk1"/>
              </a:buClr>
              <a:buFont typeface="Arial"/>
              <a:buNone/>
              <a:defRPr sz="18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Clr>
                <a:schemeClr val="dk1"/>
              </a:buClr>
              <a:buFont typeface="Arial"/>
              <a:buNone/>
              <a:defRPr sz="18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Clr>
                <a:schemeClr val="dk1"/>
              </a:buClr>
              <a:buFont typeface="Arial"/>
              <a:buNone/>
              <a:defRPr sz="1800" b="0" i="0" u="none" strike="noStrike" cap="none">
                <a:solidFill>
                  <a:schemeClr val="dk1"/>
                </a:solidFill>
                <a:latin typeface="Arial"/>
                <a:ea typeface="Arial"/>
                <a:cs typeface="Arial"/>
                <a:sym typeface="Arial"/>
              </a:defRPr>
            </a:lvl6pPr>
            <a:lvl7pPr marL="2743200" marR="0" lvl="6" indent="0" algn="l" rtl="0">
              <a:lnSpc>
                <a:spcPct val="100000"/>
              </a:lnSpc>
              <a:spcBef>
                <a:spcPts val="0"/>
              </a:spcBef>
              <a:spcAft>
                <a:spcPts val="0"/>
              </a:spcAft>
              <a:buClr>
                <a:schemeClr val="dk1"/>
              </a:buClr>
              <a:buFont typeface="Arial"/>
              <a:buNone/>
              <a:defRPr sz="1800" b="0" i="0" u="none" strike="noStrike" cap="none">
                <a:solidFill>
                  <a:schemeClr val="dk1"/>
                </a:solidFill>
                <a:latin typeface="Arial"/>
                <a:ea typeface="Arial"/>
                <a:cs typeface="Arial"/>
                <a:sym typeface="Arial"/>
              </a:defRPr>
            </a:lvl7pPr>
            <a:lvl8pPr marL="3200400" marR="0" lvl="7" indent="0" algn="l" rtl="0">
              <a:lnSpc>
                <a:spcPct val="100000"/>
              </a:lnSpc>
              <a:spcBef>
                <a:spcPts val="0"/>
              </a:spcBef>
              <a:spcAft>
                <a:spcPts val="0"/>
              </a:spcAft>
              <a:buClr>
                <a:schemeClr val="dk1"/>
              </a:buClr>
              <a:buFont typeface="Arial"/>
              <a:buNone/>
              <a:defRPr sz="1800" b="0" i="0" u="none" strike="noStrike" cap="none">
                <a:solidFill>
                  <a:schemeClr val="dk1"/>
                </a:solidFill>
                <a:latin typeface="Arial"/>
                <a:ea typeface="Arial"/>
                <a:cs typeface="Arial"/>
                <a:sym typeface="Arial"/>
              </a:defRPr>
            </a:lvl8pPr>
            <a:lvl9pPr marL="3657600" marR="0" lvl="8" indent="0" algn="l" rtl="0">
              <a:lnSpc>
                <a:spcPct val="100000"/>
              </a:lnSpc>
              <a:spcBef>
                <a:spcPts val="0"/>
              </a:spcBef>
              <a:spcAft>
                <a:spcPts val="0"/>
              </a:spcAft>
              <a:buClr>
                <a:schemeClr val="dk1"/>
              </a:buClr>
              <a:buFont typeface="Arial"/>
              <a:buNone/>
              <a:defRPr sz="18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CF8F1"/>
        </a:solidFill>
        <a:effectLst/>
      </p:bgPr>
    </p:bg>
    <p:spTree>
      <p:nvGrpSpPr>
        <p:cNvPr id="1" name="Shape 25"/>
        <p:cNvGrpSpPr/>
        <p:nvPr/>
      </p:nvGrpSpPr>
      <p:grpSpPr>
        <a:xfrm>
          <a:off x="0" y="0"/>
          <a:ext cx="0" cy="0"/>
          <a:chOff x="0" y="0"/>
          <a:chExt cx="0" cy="0"/>
        </a:xfrm>
      </p:grpSpPr>
      <p:pic>
        <p:nvPicPr>
          <p:cNvPr id="26" name="Shape 26"/>
          <p:cNvPicPr preferRelativeResize="0"/>
          <p:nvPr/>
        </p:nvPicPr>
        <p:blipFill rotWithShape="1">
          <a:blip r:embed="rId4">
            <a:alphaModFix/>
          </a:blip>
          <a:srcRect/>
          <a:stretch/>
        </p:blipFill>
        <p:spPr>
          <a:xfrm>
            <a:off x="0" y="0"/>
            <a:ext cx="2571749" cy="2182811"/>
          </a:xfrm>
          <a:prstGeom prst="rect">
            <a:avLst/>
          </a:prstGeom>
          <a:noFill/>
          <a:ln>
            <a:noFill/>
          </a:ln>
        </p:spPr>
      </p:pic>
      <p:sp>
        <p:nvSpPr>
          <p:cNvPr id="27" name="Shape 27"/>
          <p:cNvSpPr txBox="1">
            <a:spLocks noGrp="1"/>
          </p:cNvSpPr>
          <p:nvPr>
            <p:ph type="title"/>
          </p:nvPr>
        </p:nvSpPr>
        <p:spPr>
          <a:xfrm>
            <a:off x="1547812" y="1800225"/>
            <a:ext cx="7138986" cy="409575"/>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chemeClr val="dk2"/>
              </a:buClr>
              <a:buFont typeface="Arial"/>
              <a:buNone/>
              <a:defRPr sz="1900" b="0" i="0" u="none" strike="noStrike" cap="none">
                <a:solidFill>
                  <a:schemeClr val="dk2"/>
                </a:solidFill>
                <a:latin typeface="Arial"/>
                <a:ea typeface="Arial"/>
                <a:cs typeface="Arial"/>
                <a:sym typeface="Arial"/>
              </a:defRPr>
            </a:lvl1pPr>
            <a:lvl2pPr marL="0" marR="0" lvl="1" indent="0" algn="l" rtl="0">
              <a:spcBef>
                <a:spcPts val="0"/>
              </a:spcBef>
              <a:spcAft>
                <a:spcPts val="0"/>
              </a:spcAft>
              <a:buNone/>
              <a:defRPr sz="1900" b="0" i="0" u="none" strike="noStrike" cap="none">
                <a:solidFill>
                  <a:schemeClr val="dk2"/>
                </a:solidFill>
                <a:latin typeface="Arial"/>
                <a:ea typeface="Arial"/>
                <a:cs typeface="Arial"/>
                <a:sym typeface="Arial"/>
              </a:defRPr>
            </a:lvl2pPr>
            <a:lvl3pPr marL="0" marR="0" lvl="2" indent="0" algn="l" rtl="0">
              <a:spcBef>
                <a:spcPts val="0"/>
              </a:spcBef>
              <a:spcAft>
                <a:spcPts val="0"/>
              </a:spcAft>
              <a:buNone/>
              <a:defRPr sz="1900" b="0" i="0" u="none" strike="noStrike" cap="none">
                <a:solidFill>
                  <a:schemeClr val="dk2"/>
                </a:solidFill>
                <a:latin typeface="Arial"/>
                <a:ea typeface="Arial"/>
                <a:cs typeface="Arial"/>
                <a:sym typeface="Arial"/>
              </a:defRPr>
            </a:lvl3pPr>
            <a:lvl4pPr marL="0" marR="0" lvl="3" indent="0" algn="l" rtl="0">
              <a:spcBef>
                <a:spcPts val="0"/>
              </a:spcBef>
              <a:spcAft>
                <a:spcPts val="0"/>
              </a:spcAft>
              <a:buNone/>
              <a:defRPr sz="1900" b="0" i="0" u="none" strike="noStrike" cap="none">
                <a:solidFill>
                  <a:schemeClr val="dk2"/>
                </a:solidFill>
                <a:latin typeface="Arial"/>
                <a:ea typeface="Arial"/>
                <a:cs typeface="Arial"/>
                <a:sym typeface="Arial"/>
              </a:defRPr>
            </a:lvl4pPr>
            <a:lvl5pPr marL="0" marR="0" lvl="4" indent="0" algn="l" rtl="0">
              <a:spcBef>
                <a:spcPts val="0"/>
              </a:spcBef>
              <a:spcAft>
                <a:spcPts val="0"/>
              </a:spcAft>
              <a:buNone/>
              <a:defRPr sz="19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None/>
              <a:defRPr sz="44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None/>
              <a:defRPr sz="44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None/>
              <a:defRPr sz="44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None/>
              <a:defRPr sz="4400" b="0" i="0" u="none" strike="noStrike" cap="none">
                <a:solidFill>
                  <a:schemeClr val="dk2"/>
                </a:solidFill>
                <a:latin typeface="Arial"/>
                <a:ea typeface="Arial"/>
                <a:cs typeface="Arial"/>
                <a:sym typeface="Arial"/>
              </a:defRPr>
            </a:lvl9pPr>
          </a:lstStyle>
          <a:p>
            <a:endParaRPr/>
          </a:p>
        </p:txBody>
      </p:sp>
      <p:sp>
        <p:nvSpPr>
          <p:cNvPr id="28" name="Shape 28"/>
          <p:cNvSpPr txBox="1">
            <a:spLocks noGrp="1"/>
          </p:cNvSpPr>
          <p:nvPr>
            <p:ph type="body" idx="1"/>
          </p:nvPr>
        </p:nvSpPr>
        <p:spPr>
          <a:xfrm>
            <a:off x="1547812" y="2209800"/>
            <a:ext cx="7138986" cy="3962399"/>
          </a:xfrm>
          <a:prstGeom prst="rect">
            <a:avLst/>
          </a:prstGeom>
          <a:noFill/>
          <a:ln>
            <a:noFill/>
          </a:ln>
        </p:spPr>
        <p:txBody>
          <a:bodyPr lIns="91425" tIns="91425" rIns="91425" bIns="91425" anchor="t" anchorCtr="0"/>
          <a:lstStyle>
            <a:lvl1pPr marL="342900" marR="0" lvl="0" indent="-107950" algn="l" rtl="0">
              <a:lnSpc>
                <a:spcPct val="136842"/>
              </a:lnSpc>
              <a:spcBef>
                <a:spcPts val="380"/>
              </a:spcBef>
              <a:spcAft>
                <a:spcPts val="0"/>
              </a:spcAft>
              <a:buClr>
                <a:schemeClr val="dk1"/>
              </a:buClr>
              <a:buSzPct val="100000"/>
              <a:buFont typeface="Arial"/>
              <a:buChar char="-"/>
              <a:defRPr sz="1900" b="0" i="0" u="none" strike="noStrike" cap="none">
                <a:solidFill>
                  <a:schemeClr val="dk1"/>
                </a:solidFill>
                <a:latin typeface="Arial"/>
                <a:ea typeface="Arial"/>
                <a:cs typeface="Arial"/>
                <a:sym typeface="Arial"/>
              </a:defRPr>
            </a:lvl1pPr>
            <a:lvl2pPr marL="742950" marR="0" lvl="1" indent="-50800" algn="l" rtl="0">
              <a:lnSpc>
                <a:spcPct val="136842"/>
              </a:lnSpc>
              <a:spcBef>
                <a:spcPts val="380"/>
              </a:spcBef>
              <a:spcAft>
                <a:spcPts val="0"/>
              </a:spcAft>
              <a:buClr>
                <a:schemeClr val="dk1"/>
              </a:buClr>
              <a:buSzPct val="100000"/>
              <a:buFont typeface="Arial"/>
              <a:buChar char="-"/>
              <a:defRPr sz="1900" b="0" i="0" u="none" strike="noStrike" cap="none">
                <a:solidFill>
                  <a:schemeClr val="dk1"/>
                </a:solidFill>
                <a:latin typeface="Arial"/>
                <a:ea typeface="Arial"/>
                <a:cs typeface="Arial"/>
                <a:sym typeface="Arial"/>
              </a:defRPr>
            </a:lvl2pPr>
            <a:lvl3pPr marL="1143000" marR="0" lvl="2" indent="6350" algn="l" rtl="0">
              <a:lnSpc>
                <a:spcPct val="136842"/>
              </a:lnSpc>
              <a:spcBef>
                <a:spcPts val="380"/>
              </a:spcBef>
              <a:spcAft>
                <a:spcPts val="0"/>
              </a:spcAft>
              <a:buClr>
                <a:schemeClr val="dk1"/>
              </a:buClr>
              <a:buSzPct val="100000"/>
              <a:buFont typeface="Arial"/>
              <a:buChar char="-"/>
              <a:defRPr sz="1900" b="0" i="0" u="none" strike="noStrike" cap="none">
                <a:solidFill>
                  <a:schemeClr val="dk1"/>
                </a:solidFill>
                <a:latin typeface="Arial"/>
                <a:ea typeface="Arial"/>
                <a:cs typeface="Arial"/>
                <a:sym typeface="Arial"/>
              </a:defRPr>
            </a:lvl3pPr>
            <a:lvl4pPr marL="1600200" marR="0" lvl="3" indent="6350" algn="l" rtl="0">
              <a:lnSpc>
                <a:spcPct val="136842"/>
              </a:lnSpc>
              <a:spcBef>
                <a:spcPts val="380"/>
              </a:spcBef>
              <a:spcAft>
                <a:spcPts val="0"/>
              </a:spcAft>
              <a:buClr>
                <a:schemeClr val="dk1"/>
              </a:buClr>
              <a:buSzPct val="100000"/>
              <a:buFont typeface="Arial"/>
              <a:buChar char="-"/>
              <a:defRPr sz="1900" b="0" i="0" u="none" strike="noStrike" cap="none">
                <a:solidFill>
                  <a:schemeClr val="dk1"/>
                </a:solidFill>
                <a:latin typeface="Arial"/>
                <a:ea typeface="Arial"/>
                <a:cs typeface="Arial"/>
                <a:sym typeface="Arial"/>
              </a:defRPr>
            </a:lvl4pPr>
            <a:lvl5pPr marL="2057400" marR="0" lvl="4" indent="6350" algn="l" rtl="0">
              <a:lnSpc>
                <a:spcPct val="136842"/>
              </a:lnSpc>
              <a:spcBef>
                <a:spcPts val="380"/>
              </a:spcBef>
              <a:spcAft>
                <a:spcPts val="0"/>
              </a:spcAft>
              <a:buClr>
                <a:schemeClr val="dk1"/>
              </a:buClr>
              <a:buSzPct val="100000"/>
              <a:buFont typeface="Arial"/>
              <a:buChar char="-"/>
              <a:defRPr sz="1900" b="0" i="0" u="none" strike="noStrike" cap="none">
                <a:solidFill>
                  <a:schemeClr val="dk1"/>
                </a:solidFill>
                <a:latin typeface="Arial"/>
                <a:ea typeface="Arial"/>
                <a:cs typeface="Arial"/>
                <a:sym typeface="Arial"/>
              </a:defRPr>
            </a:lvl5pPr>
            <a:lvl6pPr marL="2514600" marR="0" lvl="5"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6pPr>
            <a:lvl7pPr marL="2971800" marR="0" lvl="6"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7pPr>
            <a:lvl8pPr marL="3429000" marR="0" lvl="7"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8pPr>
            <a:lvl9pPr marL="3886200" marR="0" lvl="8" indent="25400" algn="l" rtl="0">
              <a:lnSpc>
                <a:spcPct val="100000"/>
              </a:lnSpc>
              <a:spcBef>
                <a:spcPts val="400"/>
              </a:spcBef>
              <a:spcAft>
                <a:spcPts val="0"/>
              </a:spcAft>
              <a:buClr>
                <a:schemeClr val="dk1"/>
              </a:buClr>
              <a:buSzPct val="100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29" name="Shape 29"/>
          <p:cNvSpPr txBox="1">
            <a:spLocks noGrp="1"/>
          </p:cNvSpPr>
          <p:nvPr>
            <p:ph type="dt" idx="10"/>
          </p:nvPr>
        </p:nvSpPr>
        <p:spPr>
          <a:xfrm>
            <a:off x="6705600" y="6553200"/>
            <a:ext cx="1981199" cy="2286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chemeClr val="dk1"/>
              </a:buClr>
              <a:buFont typeface="Arial"/>
              <a:buNone/>
              <a:defRPr sz="1800" b="0" i="0" u="none" strike="noStrike" cap="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Clr>
                <a:schemeClr val="dk1"/>
              </a:buClr>
              <a:buFont typeface="Arial"/>
              <a:buNone/>
              <a:defRPr sz="18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Clr>
                <a:schemeClr val="dk1"/>
              </a:buClr>
              <a:buFont typeface="Arial"/>
              <a:buNone/>
              <a:defRPr sz="18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Clr>
                <a:schemeClr val="dk1"/>
              </a:buClr>
              <a:buFont typeface="Arial"/>
              <a:buNone/>
              <a:defRPr sz="18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Clr>
                <a:schemeClr val="dk1"/>
              </a:buClr>
              <a:buFont typeface="Arial"/>
              <a:buNone/>
              <a:defRPr sz="18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Clr>
                <a:schemeClr val="dk1"/>
              </a:buClr>
              <a:buFont typeface="Arial"/>
              <a:buNone/>
              <a:defRPr sz="1800" b="0" i="0" u="none" strike="noStrike" cap="none">
                <a:solidFill>
                  <a:schemeClr val="dk1"/>
                </a:solidFill>
                <a:latin typeface="Arial"/>
                <a:ea typeface="Arial"/>
                <a:cs typeface="Arial"/>
                <a:sym typeface="Arial"/>
              </a:defRPr>
            </a:lvl6pPr>
            <a:lvl7pPr marL="2743200" marR="0" lvl="6" indent="0" algn="l" rtl="0">
              <a:lnSpc>
                <a:spcPct val="100000"/>
              </a:lnSpc>
              <a:spcBef>
                <a:spcPts val="0"/>
              </a:spcBef>
              <a:spcAft>
                <a:spcPts val="0"/>
              </a:spcAft>
              <a:buClr>
                <a:schemeClr val="dk1"/>
              </a:buClr>
              <a:buFont typeface="Arial"/>
              <a:buNone/>
              <a:defRPr sz="1800" b="0" i="0" u="none" strike="noStrike" cap="none">
                <a:solidFill>
                  <a:schemeClr val="dk1"/>
                </a:solidFill>
                <a:latin typeface="Arial"/>
                <a:ea typeface="Arial"/>
                <a:cs typeface="Arial"/>
                <a:sym typeface="Arial"/>
              </a:defRPr>
            </a:lvl7pPr>
            <a:lvl8pPr marL="3200400" marR="0" lvl="7" indent="0" algn="l" rtl="0">
              <a:lnSpc>
                <a:spcPct val="100000"/>
              </a:lnSpc>
              <a:spcBef>
                <a:spcPts val="0"/>
              </a:spcBef>
              <a:spcAft>
                <a:spcPts val="0"/>
              </a:spcAft>
              <a:buClr>
                <a:schemeClr val="dk1"/>
              </a:buClr>
              <a:buFont typeface="Arial"/>
              <a:buNone/>
              <a:defRPr sz="1800" b="0" i="0" u="none" strike="noStrike" cap="none">
                <a:solidFill>
                  <a:schemeClr val="dk1"/>
                </a:solidFill>
                <a:latin typeface="Arial"/>
                <a:ea typeface="Arial"/>
                <a:cs typeface="Arial"/>
                <a:sym typeface="Arial"/>
              </a:defRPr>
            </a:lvl8pPr>
            <a:lvl9pPr marL="3657600" marR="0" lvl="8" indent="0" algn="l" rtl="0">
              <a:lnSpc>
                <a:spcPct val="100000"/>
              </a:lnSpc>
              <a:spcBef>
                <a:spcPts val="0"/>
              </a:spcBef>
              <a:spcAft>
                <a:spcPts val="0"/>
              </a:spcAft>
              <a:buClr>
                <a:schemeClr val="dk1"/>
              </a:buClr>
              <a:buFont typeface="Arial"/>
              <a:buNone/>
              <a:defRPr sz="1800" b="0" i="0" u="none" strike="noStrike" cap="none">
                <a:solidFill>
                  <a:schemeClr val="dk1"/>
                </a:solidFill>
                <a:latin typeface="Arial"/>
                <a:ea typeface="Arial"/>
                <a:cs typeface="Arial"/>
                <a:sym typeface="Arial"/>
              </a:defRPr>
            </a:lvl9pPr>
          </a:lstStyle>
          <a:p>
            <a:endParaRPr/>
          </a:p>
        </p:txBody>
      </p:sp>
      <p:sp>
        <p:nvSpPr>
          <p:cNvPr id="30" name="Shape 30"/>
          <p:cNvSpPr txBox="1">
            <a:spLocks noGrp="1"/>
          </p:cNvSpPr>
          <p:nvPr>
            <p:ph type="ftr" idx="11"/>
          </p:nvPr>
        </p:nvSpPr>
        <p:spPr>
          <a:xfrm>
            <a:off x="1547812" y="6553200"/>
            <a:ext cx="5157787" cy="2286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chemeClr val="dk1"/>
              </a:buClr>
              <a:buFont typeface="Arial"/>
              <a:buNone/>
              <a:defRPr sz="1800" b="0" i="0" u="none" strike="noStrike" cap="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Clr>
                <a:schemeClr val="dk1"/>
              </a:buClr>
              <a:buFont typeface="Arial"/>
              <a:buNone/>
              <a:defRPr sz="18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Clr>
                <a:schemeClr val="dk1"/>
              </a:buClr>
              <a:buFont typeface="Arial"/>
              <a:buNone/>
              <a:defRPr sz="18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Clr>
                <a:schemeClr val="dk1"/>
              </a:buClr>
              <a:buFont typeface="Arial"/>
              <a:buNone/>
              <a:defRPr sz="18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Clr>
                <a:schemeClr val="dk1"/>
              </a:buClr>
              <a:buFont typeface="Arial"/>
              <a:buNone/>
              <a:defRPr sz="18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Clr>
                <a:schemeClr val="dk1"/>
              </a:buClr>
              <a:buFont typeface="Arial"/>
              <a:buNone/>
              <a:defRPr sz="1800" b="0" i="0" u="none" strike="noStrike" cap="none">
                <a:solidFill>
                  <a:schemeClr val="dk1"/>
                </a:solidFill>
                <a:latin typeface="Arial"/>
                <a:ea typeface="Arial"/>
                <a:cs typeface="Arial"/>
                <a:sym typeface="Arial"/>
              </a:defRPr>
            </a:lvl6pPr>
            <a:lvl7pPr marL="2743200" marR="0" lvl="6" indent="0" algn="l" rtl="0">
              <a:lnSpc>
                <a:spcPct val="100000"/>
              </a:lnSpc>
              <a:spcBef>
                <a:spcPts val="0"/>
              </a:spcBef>
              <a:spcAft>
                <a:spcPts val="0"/>
              </a:spcAft>
              <a:buClr>
                <a:schemeClr val="dk1"/>
              </a:buClr>
              <a:buFont typeface="Arial"/>
              <a:buNone/>
              <a:defRPr sz="1800" b="0" i="0" u="none" strike="noStrike" cap="none">
                <a:solidFill>
                  <a:schemeClr val="dk1"/>
                </a:solidFill>
                <a:latin typeface="Arial"/>
                <a:ea typeface="Arial"/>
                <a:cs typeface="Arial"/>
                <a:sym typeface="Arial"/>
              </a:defRPr>
            </a:lvl7pPr>
            <a:lvl8pPr marL="3200400" marR="0" lvl="7" indent="0" algn="l" rtl="0">
              <a:lnSpc>
                <a:spcPct val="100000"/>
              </a:lnSpc>
              <a:spcBef>
                <a:spcPts val="0"/>
              </a:spcBef>
              <a:spcAft>
                <a:spcPts val="0"/>
              </a:spcAft>
              <a:buClr>
                <a:schemeClr val="dk1"/>
              </a:buClr>
              <a:buFont typeface="Arial"/>
              <a:buNone/>
              <a:defRPr sz="1800" b="0" i="0" u="none" strike="noStrike" cap="none">
                <a:solidFill>
                  <a:schemeClr val="dk1"/>
                </a:solidFill>
                <a:latin typeface="Arial"/>
                <a:ea typeface="Arial"/>
                <a:cs typeface="Arial"/>
                <a:sym typeface="Arial"/>
              </a:defRPr>
            </a:lvl8pPr>
            <a:lvl9pPr marL="3657600" marR="0" lvl="8" indent="0" algn="l" rtl="0">
              <a:lnSpc>
                <a:spcPct val="100000"/>
              </a:lnSpc>
              <a:spcBef>
                <a:spcPts val="0"/>
              </a:spcBef>
              <a:spcAft>
                <a:spcPts val="0"/>
              </a:spcAft>
              <a:buClr>
                <a:schemeClr val="dk1"/>
              </a:buClr>
              <a:buFont typeface="Arial"/>
              <a:buNone/>
              <a:defRPr sz="18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51" r:id="rId1"/>
    <p:sldLayoutId id="2147483652"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nji.nl/nl/Databank/Databank-Effectieve-Jeugdinterventies"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mailto:centrumjeugdgezondheid@ncj.nl"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hyperlink" Target="mailto:hsinnema@trimbos.nl"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38"/>
        <p:cNvGrpSpPr/>
        <p:nvPr/>
      </p:nvGrpSpPr>
      <p:grpSpPr>
        <a:xfrm>
          <a:off x="0" y="0"/>
          <a:ext cx="0" cy="0"/>
          <a:chOff x="0" y="0"/>
          <a:chExt cx="0" cy="0"/>
        </a:xfrm>
      </p:grpSpPr>
      <p:sp>
        <p:nvSpPr>
          <p:cNvPr id="39" name="Shape 39"/>
          <p:cNvSpPr txBox="1"/>
          <p:nvPr/>
        </p:nvSpPr>
        <p:spPr>
          <a:xfrm>
            <a:off x="2286000" y="1447800"/>
            <a:ext cx="6629400" cy="3810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2"/>
              </a:buClr>
              <a:buSzPct val="25000"/>
              <a:buFont typeface="Calibri"/>
              <a:buNone/>
            </a:pPr>
            <a:r>
              <a:rPr lang="en-US" sz="1900" b="1" i="0" u="none" strike="noStrike" cap="none" dirty="0" err="1">
                <a:solidFill>
                  <a:schemeClr val="dk2"/>
                </a:solidFill>
                <a:latin typeface="Calibri"/>
                <a:ea typeface="Calibri"/>
                <a:cs typeface="Calibri"/>
                <a:sym typeface="Calibri"/>
              </a:rPr>
              <a:t>Richtlijn</a:t>
            </a:r>
            <a:r>
              <a:rPr lang="en-US" sz="1900" b="1" i="0" u="none" strike="noStrike" cap="none" dirty="0">
                <a:solidFill>
                  <a:schemeClr val="dk2"/>
                </a:solidFill>
                <a:latin typeface="Calibri"/>
                <a:ea typeface="Calibri"/>
                <a:cs typeface="Calibri"/>
                <a:sym typeface="Calibri"/>
              </a:rPr>
              <a:t> </a:t>
            </a:r>
            <a:r>
              <a:rPr lang="en-US" sz="1900" b="1" i="0" u="none" strike="noStrike" cap="none" dirty="0" err="1">
                <a:solidFill>
                  <a:schemeClr val="dk2"/>
                </a:solidFill>
                <a:latin typeface="Calibri"/>
                <a:ea typeface="Calibri"/>
                <a:cs typeface="Calibri"/>
                <a:sym typeface="Calibri"/>
              </a:rPr>
              <a:t>Depressie</a:t>
            </a:r>
            <a:endParaRPr lang="en-US" sz="1900" b="1" i="0" u="none" strike="noStrike" cap="none" dirty="0">
              <a:solidFill>
                <a:schemeClr val="dk2"/>
              </a:solidFill>
              <a:latin typeface="Calibri"/>
              <a:ea typeface="Calibri"/>
              <a:cs typeface="Calibri"/>
              <a:sym typeface="Calibri"/>
            </a:endParaRPr>
          </a:p>
        </p:txBody>
      </p:sp>
      <p:sp>
        <p:nvSpPr>
          <p:cNvPr id="40" name="Shape 40"/>
          <p:cNvSpPr txBox="1"/>
          <p:nvPr/>
        </p:nvSpPr>
        <p:spPr>
          <a:xfrm>
            <a:off x="2286000" y="1824035"/>
            <a:ext cx="6629400" cy="1627502"/>
          </a:xfrm>
          <a:prstGeom prst="rect">
            <a:avLst/>
          </a:prstGeom>
          <a:noFill/>
          <a:ln>
            <a:noFill/>
          </a:ln>
        </p:spPr>
        <p:txBody>
          <a:bodyPr lIns="91425" tIns="45700" rIns="91425" bIns="45700" anchor="t" anchorCtr="0">
            <a:noAutofit/>
          </a:bodyPr>
          <a:lstStyle/>
          <a:p>
            <a:pPr marL="0" marR="0" lvl="0" indent="0" algn="l" rtl="0">
              <a:lnSpc>
                <a:spcPct val="136842"/>
              </a:lnSpc>
              <a:spcBef>
                <a:spcPts val="0"/>
              </a:spcBef>
              <a:spcAft>
                <a:spcPts val="0"/>
              </a:spcAft>
              <a:buClr>
                <a:schemeClr val="dk1"/>
              </a:buClr>
              <a:buSzPct val="25000"/>
              <a:buFont typeface="Calibri"/>
              <a:buNone/>
            </a:pPr>
            <a:r>
              <a:rPr lang="en-US" sz="1400" b="0" i="0" u="none" strike="noStrike" cap="none">
                <a:solidFill>
                  <a:schemeClr val="dk1"/>
                </a:solidFill>
                <a:latin typeface="Calibri"/>
                <a:ea typeface="Calibri"/>
                <a:cs typeface="Calibri"/>
                <a:sym typeface="Calibri"/>
              </a:rPr>
              <a:t>Auteurs: Matthijs Oud, Rianne van der Zanden, Ilona Cronenberg, Henny Sinnema (projectleider)</a:t>
            </a:r>
          </a:p>
          <a:p>
            <a:pPr marL="0" marR="0" lvl="0" indent="0" algn="l" rtl="0">
              <a:lnSpc>
                <a:spcPct val="136842"/>
              </a:lnSpc>
              <a:spcBef>
                <a:spcPts val="0"/>
              </a:spcBef>
              <a:spcAft>
                <a:spcPts val="0"/>
              </a:spcAft>
              <a:buClr>
                <a:schemeClr val="dk1"/>
              </a:buClr>
              <a:buSzPct val="25000"/>
              <a:buFont typeface="Calibri"/>
              <a:buNone/>
            </a:pPr>
            <a:r>
              <a:rPr lang="en-US" sz="1400" b="0" i="0" u="none" strike="noStrike" cap="none">
                <a:solidFill>
                  <a:schemeClr val="dk1"/>
                </a:solidFill>
                <a:latin typeface="Calibri"/>
                <a:ea typeface="Calibri"/>
                <a:cs typeface="Calibri"/>
                <a:sym typeface="Calibri"/>
              </a:rPr>
              <a:t>Werkgroep: Corine Bosch, Elise Buiting (voorzitter), Bert Derkx, Manje Dijkema, Maarten Jacobs, Herman Kief, Marijke Polderman, Catrien Reichart, Margreet de Ruiter </a:t>
            </a:r>
          </a:p>
          <a:p>
            <a:pPr marL="0" marR="0" lvl="0" indent="0" algn="l" rtl="0">
              <a:lnSpc>
                <a:spcPct val="136842"/>
              </a:lnSpc>
              <a:spcBef>
                <a:spcPts val="380"/>
              </a:spcBef>
              <a:spcAft>
                <a:spcPts val="0"/>
              </a:spcAft>
              <a:buClr>
                <a:schemeClr val="dk1"/>
              </a:buClr>
              <a:buSzPct val="25000"/>
              <a:buFont typeface="Calibri"/>
              <a:buNone/>
            </a:pPr>
            <a:r>
              <a:rPr lang="en-US" sz="1400" b="0" i="0" u="none" strike="noStrike" cap="none">
                <a:solidFill>
                  <a:schemeClr val="dk1"/>
                </a:solidFill>
                <a:latin typeface="Calibri"/>
                <a:ea typeface="Calibri"/>
                <a:cs typeface="Calibri"/>
                <a:sym typeface="Calibri"/>
              </a:rPr>
              <a:t>Publicatiedatum</a:t>
            </a:r>
            <a:r>
              <a:rPr lang="en-US">
                <a:solidFill>
                  <a:schemeClr val="dk1"/>
                </a:solidFill>
                <a:latin typeface="Calibri"/>
                <a:ea typeface="Calibri"/>
                <a:cs typeface="Calibri"/>
                <a:sym typeface="Calibri"/>
              </a:rPr>
              <a:t>: 19 december 2016</a:t>
            </a:r>
          </a:p>
          <a:p>
            <a:pPr marL="0" marR="0" lvl="0" indent="0" algn="l" rtl="0">
              <a:lnSpc>
                <a:spcPct val="100000"/>
              </a:lnSpc>
              <a:spcBef>
                <a:spcPts val="0"/>
              </a:spcBef>
              <a:spcAft>
                <a:spcPts val="0"/>
              </a:spcAft>
              <a:buClr>
                <a:srgbClr val="000000"/>
              </a:buClr>
              <a:buFont typeface="Arial"/>
              <a:buNone/>
            </a:pPr>
            <a:endParaRPr sz="1800" b="0" i="0" u="none" strike="noStrike" cap="none">
              <a:solidFill>
                <a:schemeClr val="dk1"/>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Shape 101"/>
          <p:cNvSpPr txBox="1">
            <a:spLocks noGrp="1"/>
          </p:cNvSpPr>
          <p:nvPr>
            <p:ph type="title"/>
          </p:nvPr>
        </p:nvSpPr>
        <p:spPr>
          <a:xfrm>
            <a:off x="1547812" y="1681825"/>
            <a:ext cx="7139100" cy="409500"/>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dk2"/>
              </a:buClr>
              <a:buSzPct val="25000"/>
              <a:buFont typeface="Arial"/>
              <a:buNone/>
            </a:pPr>
            <a:r>
              <a:rPr lang="en-US" sz="1900" b="1" i="0" u="none" strike="noStrike" cap="none">
                <a:solidFill>
                  <a:schemeClr val="dk2"/>
                </a:solidFill>
                <a:latin typeface="Calibri"/>
                <a:ea typeface="Calibri"/>
                <a:cs typeface="Calibri"/>
                <a:sym typeface="Calibri"/>
              </a:rPr>
              <a:t>Signaleren</a:t>
            </a:r>
          </a:p>
        </p:txBody>
      </p:sp>
      <p:sp>
        <p:nvSpPr>
          <p:cNvPr id="102" name="Shape 102"/>
          <p:cNvSpPr txBox="1">
            <a:spLocks noGrp="1"/>
          </p:cNvSpPr>
          <p:nvPr>
            <p:ph type="body" idx="1"/>
          </p:nvPr>
        </p:nvSpPr>
        <p:spPr>
          <a:xfrm>
            <a:off x="1547812" y="2209800"/>
            <a:ext cx="7138986" cy="4109356"/>
          </a:xfrm>
          <a:prstGeom prst="rect">
            <a:avLst/>
          </a:prstGeom>
          <a:noFill/>
          <a:ln>
            <a:noFill/>
          </a:ln>
        </p:spPr>
        <p:txBody>
          <a:bodyPr lIns="91425" tIns="91425" rIns="91425" bIns="91425" anchor="t" anchorCtr="0">
            <a:noAutofit/>
          </a:bodyPr>
          <a:lstStyle/>
          <a:p>
            <a:pPr marL="514350" marR="0" lvl="0" indent="-514350" algn="l" rtl="0">
              <a:lnSpc>
                <a:spcPct val="136842"/>
              </a:lnSpc>
              <a:spcBef>
                <a:spcPts val="0"/>
              </a:spcBef>
              <a:spcAft>
                <a:spcPts val="0"/>
              </a:spcAft>
              <a:buClr>
                <a:schemeClr val="dk1"/>
              </a:buClr>
              <a:buSzPct val="100000"/>
              <a:buFont typeface="Arial"/>
              <a:buAutoNum type="arabicPeriod"/>
            </a:pPr>
            <a:r>
              <a:rPr lang="en-US" sz="1900" b="0" i="0" u="none" strike="noStrike" cap="none">
                <a:solidFill>
                  <a:schemeClr val="dk1"/>
                </a:solidFill>
                <a:latin typeface="Calibri"/>
                <a:ea typeface="Calibri"/>
                <a:cs typeface="Calibri"/>
                <a:sym typeface="Calibri"/>
              </a:rPr>
              <a:t>Zijn er signalen / risicofactoren?</a:t>
            </a:r>
          </a:p>
          <a:p>
            <a:pPr marL="514350" marR="0" lvl="0" indent="-514350" algn="l" rtl="0">
              <a:lnSpc>
                <a:spcPct val="136842"/>
              </a:lnSpc>
              <a:spcBef>
                <a:spcPts val="380"/>
              </a:spcBef>
              <a:spcAft>
                <a:spcPts val="0"/>
              </a:spcAft>
              <a:buClr>
                <a:schemeClr val="dk1"/>
              </a:buClr>
              <a:buSzPct val="100000"/>
              <a:buFont typeface="Arial"/>
              <a:buAutoNum type="arabicPeriod"/>
            </a:pPr>
            <a:r>
              <a:rPr lang="en-US" sz="1900" b="0" i="0" u="none" strike="noStrike" cap="none">
                <a:solidFill>
                  <a:schemeClr val="dk1"/>
                </a:solidFill>
                <a:latin typeface="Calibri"/>
                <a:ea typeface="Calibri"/>
                <a:cs typeface="Calibri"/>
                <a:sym typeface="Calibri"/>
              </a:rPr>
              <a:t>Brede anamnese → </a:t>
            </a:r>
            <a:r>
              <a:rPr lang="en-US" sz="1900" b="0" i="0" u="sng" strike="noStrike" cap="none">
                <a:solidFill>
                  <a:schemeClr val="dk1"/>
                </a:solidFill>
                <a:latin typeface="Calibri"/>
                <a:ea typeface="Calibri"/>
                <a:cs typeface="Calibri"/>
                <a:sym typeface="Calibri"/>
              </a:rPr>
              <a:t>in gesprek</a:t>
            </a:r>
            <a:r>
              <a:rPr lang="en-US" sz="1900" b="0" i="0" u="none" strike="noStrike" cap="none">
                <a:solidFill>
                  <a:schemeClr val="dk1"/>
                </a:solidFill>
                <a:latin typeface="Calibri"/>
                <a:ea typeface="Calibri"/>
                <a:cs typeface="Calibri"/>
                <a:sym typeface="Calibri"/>
              </a:rPr>
              <a:t>.</a:t>
            </a:r>
            <a:br>
              <a:rPr lang="en-US" sz="1900" b="0" i="0" u="none" strike="noStrike" cap="none">
                <a:solidFill>
                  <a:schemeClr val="dk1"/>
                </a:solidFill>
                <a:latin typeface="Calibri"/>
                <a:ea typeface="Calibri"/>
                <a:cs typeface="Calibri"/>
                <a:sym typeface="Calibri"/>
              </a:rPr>
            </a:br>
            <a:r>
              <a:rPr lang="en-US" sz="1900" b="0" i="0" u="none" strike="noStrike" cap="none">
                <a:solidFill>
                  <a:schemeClr val="dk1"/>
                </a:solidFill>
                <a:latin typeface="Calibri"/>
                <a:ea typeface="Calibri"/>
                <a:cs typeface="Calibri"/>
                <a:sym typeface="Calibri"/>
              </a:rPr>
              <a:t>weging signalen en factoren; verhoogde kans op psychiatrische of psychosociale problemen?</a:t>
            </a:r>
          </a:p>
          <a:p>
            <a:pPr marL="514350" marR="0" lvl="0" indent="-514350" algn="l" rtl="0">
              <a:lnSpc>
                <a:spcPct val="136842"/>
              </a:lnSpc>
              <a:spcBef>
                <a:spcPts val="380"/>
              </a:spcBef>
              <a:spcAft>
                <a:spcPts val="0"/>
              </a:spcAft>
              <a:buClr>
                <a:schemeClr val="dk1"/>
              </a:buClr>
              <a:buSzPct val="100000"/>
              <a:buFont typeface="Arial"/>
              <a:buAutoNum type="arabicPeriod"/>
            </a:pPr>
            <a:r>
              <a:rPr lang="en-US" sz="1900" b="0" i="0" u="none" strike="noStrike" cap="none">
                <a:solidFill>
                  <a:schemeClr val="dk1"/>
                </a:solidFill>
                <a:latin typeface="Calibri"/>
                <a:ea typeface="Calibri"/>
                <a:cs typeface="Calibri"/>
                <a:sym typeface="Calibri"/>
              </a:rPr>
              <a:t>Navraag </a:t>
            </a:r>
            <a:r>
              <a:rPr lang="en-US">
                <a:latin typeface="Calibri"/>
                <a:ea typeface="Calibri"/>
                <a:cs typeface="Calibri"/>
                <a:sym typeface="Calibri"/>
              </a:rPr>
              <a:t>leeftijdsspecifieke</a:t>
            </a:r>
            <a:r>
              <a:rPr lang="en-US" sz="1900" b="0" i="0" u="none" strike="noStrike" cap="none">
                <a:solidFill>
                  <a:schemeClr val="dk1"/>
                </a:solidFill>
                <a:latin typeface="Calibri"/>
                <a:ea typeface="Calibri"/>
                <a:cs typeface="Calibri"/>
                <a:sym typeface="Calibri"/>
              </a:rPr>
              <a:t> signalen en symptomen.                         Raadpleeg derden. Vermoeden van depressie?</a:t>
            </a:r>
          </a:p>
          <a:p>
            <a:pPr marL="514350" marR="0" lvl="0" indent="-514350" algn="l" rtl="0">
              <a:lnSpc>
                <a:spcPct val="136842"/>
              </a:lnSpc>
              <a:spcBef>
                <a:spcPts val="380"/>
              </a:spcBef>
              <a:spcAft>
                <a:spcPts val="0"/>
              </a:spcAft>
              <a:buClr>
                <a:schemeClr val="dk1"/>
              </a:buClr>
              <a:buSzPct val="100000"/>
              <a:buFont typeface="Arial"/>
              <a:buAutoNum type="arabicPeriod"/>
            </a:pPr>
            <a:r>
              <a:rPr lang="en-US" sz="1900" b="0" i="0" u="none" strike="noStrike" cap="none">
                <a:solidFill>
                  <a:schemeClr val="dk1"/>
                </a:solidFill>
                <a:latin typeface="Calibri"/>
                <a:ea typeface="Calibri"/>
                <a:cs typeface="Calibri"/>
                <a:sym typeface="Calibri"/>
              </a:rPr>
              <a:t>Specifieke anamnese </a:t>
            </a:r>
            <a:br>
              <a:rPr lang="en-US" sz="1900" b="0" i="0" u="none" strike="noStrike" cap="none">
                <a:solidFill>
                  <a:schemeClr val="dk1"/>
                </a:solidFill>
                <a:latin typeface="Calibri"/>
                <a:ea typeface="Calibri"/>
                <a:cs typeface="Calibri"/>
                <a:sym typeface="Calibri"/>
              </a:rPr>
            </a:br>
            <a:r>
              <a:rPr lang="en-US" sz="1900" b="0" i="0" u="none" strike="noStrike" cap="none">
                <a:solidFill>
                  <a:schemeClr val="dk1"/>
                </a:solidFill>
                <a:latin typeface="Calibri"/>
                <a:ea typeface="Calibri"/>
                <a:cs typeface="Calibri"/>
                <a:sym typeface="Calibri"/>
              </a:rPr>
              <a:t>eventueel aanvullend CDI of CBS-D</a:t>
            </a:r>
          </a:p>
          <a:p>
            <a:pPr marL="514350" marR="0" lvl="0" indent="-514350" algn="l" rtl="0">
              <a:lnSpc>
                <a:spcPct val="136842"/>
              </a:lnSpc>
              <a:spcBef>
                <a:spcPts val="380"/>
              </a:spcBef>
              <a:spcAft>
                <a:spcPts val="0"/>
              </a:spcAft>
              <a:buClr>
                <a:schemeClr val="dk1"/>
              </a:buClr>
              <a:buSzPct val="100000"/>
              <a:buFont typeface="Arial"/>
              <a:buAutoNum type="arabicPeriod"/>
            </a:pPr>
            <a:r>
              <a:rPr lang="en-US" sz="1900" b="0" i="0" u="none" strike="noStrike" cap="none">
                <a:solidFill>
                  <a:schemeClr val="dk1"/>
                </a:solidFill>
                <a:latin typeface="Calibri"/>
                <a:ea typeface="Calibri"/>
                <a:cs typeface="Calibri"/>
                <a:sym typeface="Calibri"/>
              </a:rPr>
              <a:t>Ernst vaststellen</a:t>
            </a:r>
          </a:p>
          <a:p>
            <a:pPr marL="342900" marR="0" lvl="0" indent="-228600" algn="l" rtl="0">
              <a:lnSpc>
                <a:spcPct val="136842"/>
              </a:lnSpc>
              <a:spcBef>
                <a:spcPts val="380"/>
              </a:spcBef>
              <a:spcAft>
                <a:spcPts val="0"/>
              </a:spcAft>
              <a:buClr>
                <a:schemeClr val="dk1"/>
              </a:buClr>
              <a:buSzPct val="100000"/>
              <a:buFont typeface="Arial"/>
              <a:buNone/>
            </a:pPr>
            <a:endParaRPr sz="1900" b="0" i="0" u="none" strike="noStrike" cap="none">
              <a:solidFill>
                <a:schemeClr val="dk1"/>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Shape 107"/>
          <p:cNvSpPr txBox="1"/>
          <p:nvPr/>
        </p:nvSpPr>
        <p:spPr>
          <a:xfrm>
            <a:off x="6705600" y="6553200"/>
            <a:ext cx="19811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A08241"/>
              </a:buClr>
              <a:buSzPct val="25000"/>
              <a:buFont typeface="Calibri"/>
              <a:buNone/>
            </a:pPr>
            <a:r>
              <a:rPr lang="en-US" sz="1000" b="0" i="0" u="none" strike="noStrike" cap="none">
                <a:solidFill>
                  <a:srgbClr val="A08241"/>
                </a:solidFill>
                <a:latin typeface="Calibri"/>
                <a:ea typeface="Calibri"/>
                <a:cs typeface="Calibri"/>
                <a:sym typeface="Calibri"/>
              </a:rPr>
              <a:t>*</a:t>
            </a:r>
          </a:p>
        </p:txBody>
      </p:sp>
      <p:sp>
        <p:nvSpPr>
          <p:cNvPr id="108" name="Shape 108"/>
          <p:cNvSpPr txBox="1"/>
          <p:nvPr/>
        </p:nvSpPr>
        <p:spPr>
          <a:xfrm>
            <a:off x="1218600" y="960869"/>
            <a:ext cx="7468200" cy="605700"/>
          </a:xfrm>
          <a:prstGeom prst="rect">
            <a:avLst/>
          </a:prstGeom>
          <a:noFill/>
          <a:ln>
            <a:noFill/>
          </a:ln>
        </p:spPr>
        <p:txBody>
          <a:bodyPr lIns="91425" tIns="45700" rIns="91425" bIns="45700" anchor="t" anchorCtr="0">
            <a:noAutofit/>
          </a:bodyPr>
          <a:lstStyle/>
          <a:p>
            <a:pPr marL="0" marR="0" lvl="0" indent="0" algn="l" rtl="0">
              <a:lnSpc>
                <a:spcPct val="136842"/>
              </a:lnSpc>
              <a:spcBef>
                <a:spcPts val="0"/>
              </a:spcBef>
              <a:spcAft>
                <a:spcPts val="0"/>
              </a:spcAft>
              <a:buClr>
                <a:schemeClr val="dk1"/>
              </a:buClr>
              <a:buSzPct val="25000"/>
              <a:buFont typeface="Calibri"/>
              <a:buNone/>
            </a:pPr>
            <a:r>
              <a:rPr lang="en-US" sz="1900" b="1" i="0" u="none" strike="noStrike" cap="none">
                <a:solidFill>
                  <a:schemeClr val="dk1"/>
                </a:solidFill>
                <a:latin typeface="Calibri"/>
                <a:ea typeface="Calibri"/>
                <a:cs typeface="Calibri"/>
                <a:sym typeface="Calibri"/>
              </a:rPr>
              <a:t>Hoe kun je in deze casus de aanbevelingen van de richtlijn toepassen? </a:t>
            </a:r>
          </a:p>
        </p:txBody>
      </p:sp>
      <p:sp>
        <p:nvSpPr>
          <p:cNvPr id="109" name="Shape 109"/>
          <p:cNvSpPr txBox="1"/>
          <p:nvPr/>
        </p:nvSpPr>
        <p:spPr>
          <a:xfrm>
            <a:off x="619325" y="1566575"/>
            <a:ext cx="8067600" cy="5215200"/>
          </a:xfrm>
          <a:prstGeom prst="rect">
            <a:avLst/>
          </a:prstGeom>
          <a:noFill/>
          <a:ln>
            <a:noFill/>
          </a:ln>
        </p:spPr>
        <p:txBody>
          <a:bodyPr lIns="91425" tIns="45700" rIns="91425" bIns="45700" anchor="t" anchorCtr="0">
            <a:noAutofit/>
          </a:bodyPr>
          <a:lstStyle/>
          <a:p>
            <a:pPr marL="0" marR="0" lvl="0" indent="0" algn="l" rtl="0">
              <a:lnSpc>
                <a:spcPct val="136842"/>
              </a:lnSpc>
              <a:spcBef>
                <a:spcPts val="0"/>
              </a:spcBef>
              <a:spcAft>
                <a:spcPts val="0"/>
              </a:spcAft>
              <a:buClr>
                <a:schemeClr val="dk1"/>
              </a:buClr>
              <a:buSzPct val="25000"/>
              <a:buFont typeface="Calibri"/>
              <a:buNone/>
            </a:pPr>
            <a:r>
              <a:rPr lang="en-US" sz="1400" b="0" i="1" u="none" strike="noStrike" cap="none">
                <a:solidFill>
                  <a:schemeClr val="dk1"/>
                </a:solidFill>
                <a:latin typeface="Calibri"/>
                <a:ea typeface="Calibri"/>
                <a:cs typeface="Calibri"/>
                <a:sym typeface="Calibri"/>
              </a:rPr>
              <a:t>Mike, 15 jaar, 3 VMBO, verzuimt regelmatig met vage klachten zoals hoofdpijn en buikpijn. Als hij wel op school is, hangt hij de clown uit en komt hij geregeld in conflictsituaties. Daarnaast oogt hij vaak moe. School krijgt geen vat op hem en ook ouders zitten met hun handen in het haar. De JGZ-professional gaat in gesprek met Mike naar aanleiding van het verzuim. </a:t>
            </a:r>
          </a:p>
          <a:p>
            <a:pPr marL="0" marR="0" lvl="0" indent="0" algn="l" rtl="0">
              <a:lnSpc>
                <a:spcPct val="136842"/>
              </a:lnSpc>
              <a:spcBef>
                <a:spcPts val="0"/>
              </a:spcBef>
              <a:spcAft>
                <a:spcPts val="0"/>
              </a:spcAft>
              <a:buClr>
                <a:schemeClr val="dk1"/>
              </a:buClr>
              <a:buFont typeface="Calibri"/>
              <a:buNone/>
            </a:pPr>
            <a:endParaRPr i="1">
              <a:solidFill>
                <a:schemeClr val="dk1"/>
              </a:solidFill>
              <a:latin typeface="Calibri"/>
              <a:ea typeface="Calibri"/>
              <a:cs typeface="Calibri"/>
              <a:sym typeface="Calibri"/>
            </a:endParaRPr>
          </a:p>
          <a:p>
            <a:pPr marL="0" marR="0" lvl="0" indent="0" algn="l" rtl="0">
              <a:lnSpc>
                <a:spcPct val="136842"/>
              </a:lnSpc>
              <a:spcBef>
                <a:spcPts val="0"/>
              </a:spcBef>
              <a:spcAft>
                <a:spcPts val="0"/>
              </a:spcAft>
              <a:buClr>
                <a:schemeClr val="dk1"/>
              </a:buClr>
              <a:buSzPct val="25000"/>
              <a:buFont typeface="Calibri"/>
              <a:buNone/>
            </a:pPr>
            <a:r>
              <a:rPr lang="en-US" sz="1400" b="0" i="1" u="none" strike="noStrike" cap="none">
                <a:solidFill>
                  <a:schemeClr val="dk1"/>
                </a:solidFill>
                <a:latin typeface="Calibri"/>
                <a:ea typeface="Calibri"/>
                <a:cs typeface="Calibri"/>
                <a:sym typeface="Calibri"/>
              </a:rPr>
              <a:t>Uit de anamnese komt naar voren dat Mike zich sinds enkele maanden niet lekker voelt, lusteloos is, slecht slaapt en zich slecht kan concentreren. Hij ontkent middelengebruik, geeft aan niet gepest te worden en ook het schoolniveau lijkt bij Mike te passen. Hijzelf zegt niet te weten waar de klachten vandaan komen. In een tweede gesprek met ouders komt naar voren dat de opa van Mike enige tijd terug is overleden. Ouders geven verder aan dat Mike thuis teruggetrokken is, kortaf kan reageren en weinig tijd besteedt aan zijn hobby’s. Ouders denken dat het door de puberteit komt. In de specifieke anamneses komen zaken aan bod als suïcide (“wel eens aan gedacht”) en gevoelens over zichzelf. </a:t>
            </a:r>
          </a:p>
          <a:p>
            <a:pPr marL="0" marR="0" lvl="0" indent="0" algn="l" rtl="0">
              <a:lnSpc>
                <a:spcPct val="136842"/>
              </a:lnSpc>
              <a:spcBef>
                <a:spcPts val="0"/>
              </a:spcBef>
              <a:spcAft>
                <a:spcPts val="0"/>
              </a:spcAft>
              <a:buClr>
                <a:schemeClr val="dk1"/>
              </a:buClr>
              <a:buFont typeface="Calibri"/>
              <a:buNone/>
            </a:pPr>
            <a:endParaRPr i="1">
              <a:solidFill>
                <a:schemeClr val="dk1"/>
              </a:solidFill>
              <a:latin typeface="Calibri"/>
              <a:ea typeface="Calibri"/>
              <a:cs typeface="Calibri"/>
              <a:sym typeface="Calibri"/>
            </a:endParaRPr>
          </a:p>
          <a:p>
            <a:pPr marL="0" marR="0" lvl="0" indent="0" algn="l" rtl="0">
              <a:lnSpc>
                <a:spcPct val="136842"/>
              </a:lnSpc>
              <a:spcBef>
                <a:spcPts val="0"/>
              </a:spcBef>
              <a:spcAft>
                <a:spcPts val="0"/>
              </a:spcAft>
              <a:buClr>
                <a:schemeClr val="dk1"/>
              </a:buClr>
              <a:buSzPct val="25000"/>
              <a:buFont typeface="Calibri"/>
              <a:buNone/>
            </a:pPr>
            <a:r>
              <a:rPr lang="en-US" sz="1400" b="0" i="1" u="none" strike="noStrike" cap="none">
                <a:solidFill>
                  <a:schemeClr val="dk1"/>
                </a:solidFill>
                <a:latin typeface="Calibri"/>
                <a:ea typeface="Calibri"/>
                <a:cs typeface="Calibri"/>
                <a:sym typeface="Calibri"/>
              </a:rPr>
              <a:t>Met behulp van een depressie-vragenlijst zoals de CDI of CBS-D wordt een en ander verder in kaart gebracht. Overleg met een GGZ-professional zorgt voor een zorgvuldige inschatting van de ernst. In een afrondend gesprek met ouders en Mike worden de bevindingen besproken en advies gegeven over verdere hulpverlening.</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Shape 114"/>
          <p:cNvSpPr txBox="1"/>
          <p:nvPr/>
        </p:nvSpPr>
        <p:spPr>
          <a:xfrm>
            <a:off x="1547812" y="1690950"/>
            <a:ext cx="7139100" cy="4095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2"/>
              </a:buClr>
              <a:buSzPct val="25000"/>
              <a:buFont typeface="Calibri"/>
              <a:buNone/>
            </a:pPr>
            <a:r>
              <a:rPr lang="en-US" sz="1900" b="1" i="0" u="none" strike="noStrike" cap="none">
                <a:solidFill>
                  <a:schemeClr val="dk2"/>
                </a:solidFill>
                <a:latin typeface="Calibri"/>
                <a:ea typeface="Calibri"/>
                <a:cs typeface="Calibri"/>
                <a:sym typeface="Calibri"/>
              </a:rPr>
              <a:t>Ondersteuning en begeleiding</a:t>
            </a:r>
          </a:p>
        </p:txBody>
      </p:sp>
      <p:sp>
        <p:nvSpPr>
          <p:cNvPr id="115" name="Shape 115"/>
          <p:cNvSpPr txBox="1"/>
          <p:nvPr/>
        </p:nvSpPr>
        <p:spPr>
          <a:xfrm>
            <a:off x="1406212" y="2300075"/>
            <a:ext cx="7139100" cy="3962400"/>
          </a:xfrm>
          <a:prstGeom prst="rect">
            <a:avLst/>
          </a:prstGeom>
          <a:noFill/>
          <a:ln>
            <a:noFill/>
          </a:ln>
        </p:spPr>
        <p:txBody>
          <a:bodyPr lIns="91425" tIns="45700" rIns="91425" bIns="45700" anchor="t" anchorCtr="0">
            <a:noAutofit/>
          </a:bodyPr>
          <a:lstStyle/>
          <a:p>
            <a:pPr marL="457200" marR="0" lvl="0" indent="-349250" algn="l" rtl="0">
              <a:lnSpc>
                <a:spcPct val="136842"/>
              </a:lnSpc>
              <a:spcBef>
                <a:spcPts val="0"/>
              </a:spcBef>
              <a:spcAft>
                <a:spcPts val="0"/>
              </a:spcAft>
              <a:buClr>
                <a:schemeClr val="dk1"/>
              </a:buClr>
              <a:buSzPct val="100000"/>
              <a:buFont typeface="Calibri"/>
              <a:buChar char="●"/>
            </a:pPr>
            <a:r>
              <a:rPr lang="en-US" sz="1900" b="0" i="0" u="none" strike="noStrike" cap="none">
                <a:solidFill>
                  <a:schemeClr val="dk1"/>
                </a:solidFill>
                <a:latin typeface="Calibri"/>
                <a:ea typeface="Calibri"/>
                <a:cs typeface="Calibri"/>
                <a:sym typeface="Calibri"/>
              </a:rPr>
              <a:t>Minimale interventies</a:t>
            </a:r>
          </a:p>
          <a:p>
            <a:pPr marR="0" lvl="0" algn="l" rtl="0">
              <a:lnSpc>
                <a:spcPct val="100000"/>
              </a:lnSpc>
              <a:spcBef>
                <a:spcPts val="380"/>
              </a:spcBef>
              <a:spcAft>
                <a:spcPts val="0"/>
              </a:spcAft>
              <a:buNone/>
            </a:pPr>
            <a:r>
              <a:rPr lang="en-US" sz="1600" b="0" i="0" u="none" strike="noStrike" cap="none">
                <a:solidFill>
                  <a:schemeClr val="dk1"/>
                </a:solidFill>
                <a:latin typeface="Calibri"/>
                <a:ea typeface="Calibri"/>
                <a:cs typeface="Calibri"/>
                <a:sym typeface="Calibri"/>
              </a:rPr>
              <a:t>algemeen</a:t>
            </a:r>
          </a:p>
          <a:p>
            <a:pPr marL="0" marR="0" lvl="0" indent="0" algn="l" rtl="0">
              <a:lnSpc>
                <a:spcPct val="100000"/>
              </a:lnSpc>
              <a:spcBef>
                <a:spcPts val="380"/>
              </a:spcBef>
              <a:spcAft>
                <a:spcPts val="0"/>
              </a:spcAft>
              <a:buClr>
                <a:schemeClr val="dk1"/>
              </a:buClr>
              <a:buSzPct val="25000"/>
              <a:buFont typeface="Calibri"/>
              <a:buNone/>
            </a:pPr>
            <a:r>
              <a:rPr lang="en-US" sz="1600" b="0" i="0" u="none" strike="noStrike" cap="none">
                <a:solidFill>
                  <a:schemeClr val="dk1"/>
                </a:solidFill>
                <a:latin typeface="Calibri"/>
                <a:ea typeface="Calibri"/>
                <a:cs typeface="Calibri"/>
                <a:sym typeface="Calibri"/>
              </a:rPr>
              <a:t>specifiek</a:t>
            </a:r>
          </a:p>
          <a:p>
            <a:pPr marL="0" marR="0" lvl="0" indent="0" algn="l" rtl="0">
              <a:lnSpc>
                <a:spcPct val="136842"/>
              </a:lnSpc>
              <a:spcBef>
                <a:spcPts val="380"/>
              </a:spcBef>
              <a:spcAft>
                <a:spcPts val="0"/>
              </a:spcAft>
              <a:buClr>
                <a:schemeClr val="dk1"/>
              </a:buClr>
              <a:buFont typeface="Calibri"/>
              <a:buNone/>
            </a:pPr>
            <a:endParaRPr sz="1900" b="0" i="0" u="none" strike="noStrike" cap="none">
              <a:solidFill>
                <a:schemeClr val="dk1"/>
              </a:solidFill>
              <a:latin typeface="Calibri"/>
              <a:ea typeface="Calibri"/>
              <a:cs typeface="Calibri"/>
              <a:sym typeface="Calibri"/>
            </a:endParaRPr>
          </a:p>
          <a:p>
            <a:pPr marL="457200" marR="0" lvl="0" indent="-349250" algn="l" rtl="0">
              <a:lnSpc>
                <a:spcPct val="136842"/>
              </a:lnSpc>
              <a:spcBef>
                <a:spcPts val="380"/>
              </a:spcBef>
              <a:spcAft>
                <a:spcPts val="0"/>
              </a:spcAft>
              <a:buClr>
                <a:schemeClr val="dk1"/>
              </a:buClr>
              <a:buSzPct val="100000"/>
              <a:buFont typeface="Calibri"/>
              <a:buChar char="●"/>
            </a:pPr>
            <a:r>
              <a:rPr lang="en-US" sz="1900" b="0" i="0" u="none" strike="noStrike" cap="none">
                <a:solidFill>
                  <a:schemeClr val="dk1"/>
                </a:solidFill>
                <a:latin typeface="Calibri"/>
                <a:ea typeface="Calibri"/>
                <a:cs typeface="Calibri"/>
                <a:sym typeface="Calibri"/>
              </a:rPr>
              <a:t>Psycho-educatie</a:t>
            </a:r>
          </a:p>
          <a:p>
            <a:pPr marL="0" marR="0" lvl="0" indent="0" algn="l" rtl="0">
              <a:lnSpc>
                <a:spcPct val="100000"/>
              </a:lnSpc>
              <a:spcBef>
                <a:spcPts val="0"/>
              </a:spcBef>
              <a:spcAft>
                <a:spcPts val="0"/>
              </a:spcAft>
              <a:buClr>
                <a:schemeClr val="dk1"/>
              </a:buClr>
              <a:buSzPct val="25000"/>
              <a:buFont typeface="Calibri"/>
              <a:buNone/>
            </a:pPr>
            <a:r>
              <a:rPr lang="en-US" sz="1600" b="0" i="0" u="none" strike="noStrike" cap="none">
                <a:solidFill>
                  <a:srgbClr val="000000"/>
                </a:solidFill>
                <a:latin typeface="Calibri"/>
                <a:ea typeface="Calibri"/>
                <a:cs typeface="Calibri"/>
                <a:sym typeface="Calibri"/>
              </a:rPr>
              <a:t>Informatie, tips en adviezen op maat</a:t>
            </a:r>
          </a:p>
          <a:p>
            <a:pPr marL="0" marR="0" lvl="0" indent="0" algn="l" rtl="0">
              <a:lnSpc>
                <a:spcPct val="100000"/>
              </a:lnSpc>
              <a:spcBef>
                <a:spcPts val="0"/>
              </a:spcBef>
              <a:spcAft>
                <a:spcPts val="0"/>
              </a:spcAft>
              <a:buClr>
                <a:srgbClr val="000000"/>
              </a:buClr>
              <a:buSzPct val="25000"/>
              <a:buFont typeface="Calibri"/>
              <a:buNone/>
            </a:pPr>
            <a:r>
              <a:rPr lang="en-US" sz="1600" b="0" i="0" u="none" strike="noStrike" cap="none">
                <a:solidFill>
                  <a:srgbClr val="000000"/>
                </a:solidFill>
                <a:latin typeface="Calibri"/>
                <a:ea typeface="Calibri"/>
                <a:cs typeface="Calibri"/>
                <a:sym typeface="Calibri"/>
              </a:rPr>
              <a:t>(ontstaan / hanteren depressieve klachten)</a:t>
            </a:r>
          </a:p>
          <a:p>
            <a:pPr marL="0" marR="0" lvl="0" indent="0" algn="l" rtl="0">
              <a:lnSpc>
                <a:spcPct val="100000"/>
              </a:lnSpc>
              <a:spcBef>
                <a:spcPts val="0"/>
              </a:spcBef>
              <a:spcAft>
                <a:spcPts val="0"/>
              </a:spcAft>
              <a:buClr>
                <a:srgbClr val="000000"/>
              </a:buClr>
              <a:buFont typeface="Arial"/>
              <a:buNone/>
            </a:pPr>
            <a:endParaRPr sz="1900" b="0" i="0" u="none" strike="noStrike" cap="none">
              <a:solidFill>
                <a:schemeClr val="dk1"/>
              </a:solidFill>
              <a:latin typeface="Calibri"/>
              <a:ea typeface="Calibri"/>
              <a:cs typeface="Calibri"/>
              <a:sym typeface="Calibri"/>
            </a:endParaRPr>
          </a:p>
          <a:p>
            <a:pPr marL="457200" marR="0" lvl="0" indent="-349250" algn="l" rtl="0">
              <a:lnSpc>
                <a:spcPct val="100000"/>
              </a:lnSpc>
              <a:spcBef>
                <a:spcPts val="0"/>
              </a:spcBef>
              <a:spcAft>
                <a:spcPts val="0"/>
              </a:spcAft>
              <a:buClr>
                <a:schemeClr val="dk1"/>
              </a:buClr>
              <a:buSzPct val="100000"/>
              <a:buFont typeface="Calibri"/>
              <a:buChar char="●"/>
            </a:pPr>
            <a:r>
              <a:rPr lang="en-US" sz="1900" b="0" i="0" u="none" strike="noStrike" cap="none">
                <a:solidFill>
                  <a:schemeClr val="dk1"/>
                </a:solidFill>
                <a:latin typeface="Calibri"/>
                <a:ea typeface="Calibri"/>
                <a:cs typeface="Calibri"/>
                <a:sym typeface="Calibri"/>
              </a:rPr>
              <a:t>Monitoren verdere verloop</a:t>
            </a:r>
          </a:p>
          <a:p>
            <a:pPr marL="0" marR="0" lvl="0" indent="0" algn="l" rtl="0">
              <a:lnSpc>
                <a:spcPct val="100000"/>
              </a:lnSpc>
              <a:spcBef>
                <a:spcPts val="0"/>
              </a:spcBef>
              <a:spcAft>
                <a:spcPts val="0"/>
              </a:spcAft>
              <a:buClr>
                <a:srgbClr val="000000"/>
              </a:buClr>
              <a:buFont typeface="Arial"/>
              <a:buNone/>
            </a:pPr>
            <a:endParaRPr sz="1800" b="0" i="0" u="none" strike="noStrike" cap="none">
              <a:solidFill>
                <a:schemeClr val="dk1"/>
              </a:solidFill>
              <a:latin typeface="Arial"/>
              <a:ea typeface="Arial"/>
              <a:cs typeface="Arial"/>
              <a:sym typeface="Arial"/>
            </a:endParaRPr>
          </a:p>
        </p:txBody>
      </p:sp>
      <p:sp>
        <p:nvSpPr>
          <p:cNvPr id="116" name="Shape 116"/>
          <p:cNvSpPr txBox="1"/>
          <p:nvPr/>
        </p:nvSpPr>
        <p:spPr>
          <a:xfrm>
            <a:off x="6705600" y="6553200"/>
            <a:ext cx="19811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A08241"/>
              </a:buClr>
              <a:buSzPct val="25000"/>
              <a:buFont typeface="Calibri"/>
              <a:buNone/>
            </a:pPr>
            <a:r>
              <a:rPr lang="en-US" sz="1000" b="0" i="0" u="none" strike="noStrike" cap="none">
                <a:solidFill>
                  <a:srgbClr val="A08241"/>
                </a:solidFill>
                <a:latin typeface="Calibri"/>
                <a:ea typeface="Calibri"/>
                <a:cs typeface="Calibri"/>
                <a:sym typeface="Calibri"/>
              </a:rPr>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Shape 121"/>
          <p:cNvSpPr txBox="1"/>
          <p:nvPr/>
        </p:nvSpPr>
        <p:spPr>
          <a:xfrm>
            <a:off x="1547812" y="1718250"/>
            <a:ext cx="7139100" cy="4095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2"/>
              </a:buClr>
              <a:buSzPct val="25000"/>
              <a:buFont typeface="Calibri"/>
              <a:buNone/>
            </a:pPr>
            <a:r>
              <a:rPr lang="en-US" sz="1900" b="1" i="0" u="none" strike="noStrike" cap="none">
                <a:solidFill>
                  <a:schemeClr val="dk2"/>
                </a:solidFill>
                <a:latin typeface="Calibri"/>
                <a:ea typeface="Calibri"/>
                <a:cs typeface="Calibri"/>
                <a:sym typeface="Calibri"/>
              </a:rPr>
              <a:t>Verwijzen</a:t>
            </a:r>
          </a:p>
        </p:txBody>
      </p:sp>
      <p:sp>
        <p:nvSpPr>
          <p:cNvPr id="122" name="Shape 122"/>
          <p:cNvSpPr txBox="1"/>
          <p:nvPr/>
        </p:nvSpPr>
        <p:spPr>
          <a:xfrm>
            <a:off x="1547812" y="2209800"/>
            <a:ext cx="7138986" cy="39623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000000"/>
              </a:buClr>
              <a:buFont typeface="Arial"/>
              <a:buNone/>
            </a:pPr>
            <a:endParaRPr sz="1800" b="0" i="0" u="none" strike="noStrike" cap="none">
              <a:solidFill>
                <a:schemeClr val="dk1"/>
              </a:solidFill>
              <a:latin typeface="Arial"/>
              <a:ea typeface="Arial"/>
              <a:cs typeface="Arial"/>
              <a:sym typeface="Arial"/>
            </a:endParaRPr>
          </a:p>
          <a:p>
            <a:pPr marL="457200" marR="0" lvl="0" indent="-349250" algn="l" rtl="0">
              <a:lnSpc>
                <a:spcPct val="150000"/>
              </a:lnSpc>
              <a:spcBef>
                <a:spcPts val="380"/>
              </a:spcBef>
              <a:spcAft>
                <a:spcPts val="0"/>
              </a:spcAft>
              <a:buClr>
                <a:schemeClr val="dk1"/>
              </a:buClr>
              <a:buSzPct val="100000"/>
              <a:buFont typeface="Calibri"/>
              <a:buChar char="●"/>
            </a:pPr>
            <a:r>
              <a:rPr lang="en-US" sz="1900" b="0" i="0" u="none" strike="noStrike" cap="none">
                <a:solidFill>
                  <a:schemeClr val="dk1"/>
                </a:solidFill>
                <a:latin typeface="Calibri"/>
                <a:ea typeface="Calibri"/>
                <a:cs typeface="Calibri"/>
                <a:sym typeface="Calibri"/>
              </a:rPr>
              <a:t>Afhankelijk van de ernst van de klachten verwijst de JGZ-professional naar preventieve interventies of specifieke interventies (</a:t>
            </a:r>
            <a:r>
              <a:rPr lang="en-US" sz="1900" b="0" i="0" u="sng" strike="noStrike" cap="none">
                <a:solidFill>
                  <a:schemeClr val="hlink"/>
                </a:solidFill>
                <a:latin typeface="Calibri"/>
                <a:ea typeface="Calibri"/>
                <a:cs typeface="Calibri"/>
                <a:sym typeface="Calibri"/>
                <a:hlinkClick r:id="rId3"/>
              </a:rPr>
              <a:t>NJI-databank</a:t>
            </a:r>
            <a:r>
              <a:rPr lang="en-US" sz="1900" b="0" i="0" u="none" strike="noStrike" cap="none">
                <a:solidFill>
                  <a:schemeClr val="dk1"/>
                </a:solidFill>
                <a:latin typeface="Calibri"/>
                <a:ea typeface="Calibri"/>
                <a:cs typeface="Calibri"/>
                <a:sym typeface="Calibri"/>
              </a:rPr>
              <a:t>)</a:t>
            </a:r>
          </a:p>
          <a:p>
            <a:pPr marL="457200" marR="0" lvl="0" indent="-349250" algn="l" rtl="0">
              <a:lnSpc>
                <a:spcPct val="150000"/>
              </a:lnSpc>
              <a:spcBef>
                <a:spcPts val="380"/>
              </a:spcBef>
              <a:spcAft>
                <a:spcPts val="0"/>
              </a:spcAft>
              <a:buClr>
                <a:schemeClr val="dk1"/>
              </a:buClr>
              <a:buSzPct val="100000"/>
              <a:buFont typeface="Calibri"/>
              <a:buChar char="●"/>
            </a:pPr>
            <a:r>
              <a:rPr lang="en-US" sz="1900" b="0" i="0" u="none" strike="noStrike" cap="none">
                <a:solidFill>
                  <a:schemeClr val="dk1"/>
                </a:solidFill>
                <a:latin typeface="Calibri"/>
                <a:ea typeface="Calibri"/>
                <a:cs typeface="Calibri"/>
                <a:sym typeface="Calibri"/>
              </a:rPr>
              <a:t>Afhankelijk van de lo</a:t>
            </a:r>
            <a:r>
              <a:rPr lang="en-US" sz="1900">
                <a:solidFill>
                  <a:schemeClr val="dk1"/>
                </a:solidFill>
                <a:latin typeface="Calibri"/>
                <a:ea typeface="Calibri"/>
                <a:cs typeface="Calibri"/>
                <a:sym typeface="Calibri"/>
              </a:rPr>
              <a:t>k</a:t>
            </a:r>
            <a:r>
              <a:rPr lang="en-US" sz="1900" b="0" i="0" u="none" strike="noStrike" cap="none">
                <a:solidFill>
                  <a:schemeClr val="dk1"/>
                </a:solidFill>
                <a:latin typeface="Calibri"/>
                <a:ea typeface="Calibri"/>
                <a:cs typeface="Calibri"/>
                <a:sym typeface="Calibri"/>
              </a:rPr>
              <a:t>ale inrichting van de jeugdzorg </a:t>
            </a:r>
            <a:r>
              <a:rPr lang="en-US" sz="1900">
                <a:solidFill>
                  <a:schemeClr val="dk1"/>
                </a:solidFill>
                <a:latin typeface="Calibri"/>
                <a:ea typeface="Calibri"/>
                <a:cs typeface="Calibri"/>
                <a:sym typeface="Calibri"/>
              </a:rPr>
              <a:t>kan</a:t>
            </a:r>
            <a:r>
              <a:rPr lang="en-US" sz="1900" b="0" i="0" u="none" strike="noStrike" cap="none">
                <a:solidFill>
                  <a:schemeClr val="dk1"/>
                </a:solidFill>
                <a:latin typeface="Calibri"/>
                <a:ea typeface="Calibri"/>
                <a:cs typeface="Calibri"/>
                <a:sym typeface="Calibri"/>
              </a:rPr>
              <a:t> de JGZ-professional verwijzen naar de jeugd-GGZ, het sociale wijkteam of de huisarts. </a:t>
            </a:r>
          </a:p>
          <a:p>
            <a:pPr marL="457200" marR="0" lvl="0" indent="-349250" algn="l" rtl="0">
              <a:lnSpc>
                <a:spcPct val="150000"/>
              </a:lnSpc>
              <a:spcBef>
                <a:spcPts val="0"/>
              </a:spcBef>
              <a:spcAft>
                <a:spcPts val="0"/>
              </a:spcAft>
              <a:buClr>
                <a:schemeClr val="dk1"/>
              </a:buClr>
              <a:buSzPct val="100000"/>
              <a:buFont typeface="Calibri"/>
              <a:buChar char="●"/>
            </a:pPr>
            <a:r>
              <a:rPr lang="en-US" sz="1900" b="0" i="0" u="none" strike="noStrike" cap="none">
                <a:solidFill>
                  <a:schemeClr val="dk1"/>
                </a:solidFill>
                <a:latin typeface="Calibri"/>
                <a:ea typeface="Calibri"/>
                <a:cs typeface="Calibri"/>
                <a:sym typeface="Calibri"/>
              </a:rPr>
              <a:t>Van belang is een goede afstemming met de ketenpartners</a:t>
            </a:r>
          </a:p>
          <a:p>
            <a:pPr marL="0" marR="0" lvl="0" indent="0" algn="l" rtl="0">
              <a:lnSpc>
                <a:spcPct val="100000"/>
              </a:lnSpc>
              <a:spcBef>
                <a:spcPts val="0"/>
              </a:spcBef>
              <a:spcAft>
                <a:spcPts val="0"/>
              </a:spcAft>
              <a:buClr>
                <a:srgbClr val="000000"/>
              </a:buClr>
              <a:buFont typeface="Arial"/>
              <a:buNone/>
            </a:pPr>
            <a:endParaRPr sz="2000" b="0" i="0" u="none" strike="noStrike" cap="none">
              <a:solidFill>
                <a:schemeClr val="dk1"/>
              </a:solidFill>
              <a:latin typeface="Calibri"/>
              <a:ea typeface="Calibri"/>
              <a:cs typeface="Calibri"/>
              <a:sym typeface="Calibri"/>
            </a:endParaRPr>
          </a:p>
        </p:txBody>
      </p:sp>
      <p:sp>
        <p:nvSpPr>
          <p:cNvPr id="123" name="Shape 123"/>
          <p:cNvSpPr txBox="1"/>
          <p:nvPr/>
        </p:nvSpPr>
        <p:spPr>
          <a:xfrm>
            <a:off x="6705600" y="6553200"/>
            <a:ext cx="19811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A08241"/>
              </a:buClr>
              <a:buSzPct val="25000"/>
              <a:buFont typeface="Calibri"/>
              <a:buNone/>
            </a:pPr>
            <a:r>
              <a:rPr lang="en-US" sz="1000" b="0" i="0" u="none" strike="noStrike" cap="none">
                <a:solidFill>
                  <a:srgbClr val="A08241"/>
                </a:solidFill>
                <a:latin typeface="Calibri"/>
                <a:ea typeface="Calibri"/>
                <a:cs typeface="Calibri"/>
                <a:sym typeface="Calibri"/>
              </a:rPr>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Shape 128"/>
          <p:cNvSpPr txBox="1"/>
          <p:nvPr/>
        </p:nvSpPr>
        <p:spPr>
          <a:xfrm>
            <a:off x="1547812" y="1800225"/>
            <a:ext cx="7138986" cy="409575"/>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2"/>
              </a:buClr>
              <a:buSzPct val="25000"/>
              <a:buFont typeface="Calibri"/>
              <a:buNone/>
            </a:pPr>
            <a:r>
              <a:rPr lang="en-US" sz="1900" b="1" i="0" u="none" strike="noStrike" cap="none">
                <a:solidFill>
                  <a:schemeClr val="dk2"/>
                </a:solidFill>
                <a:latin typeface="Calibri"/>
                <a:ea typeface="Calibri"/>
                <a:cs typeface="Calibri"/>
                <a:sym typeface="Calibri"/>
              </a:rPr>
              <a:t>Nazorg</a:t>
            </a:r>
          </a:p>
        </p:txBody>
      </p:sp>
      <p:sp>
        <p:nvSpPr>
          <p:cNvPr id="129" name="Shape 129"/>
          <p:cNvSpPr txBox="1"/>
          <p:nvPr/>
        </p:nvSpPr>
        <p:spPr>
          <a:xfrm>
            <a:off x="1547812" y="2209800"/>
            <a:ext cx="7138986" cy="3962399"/>
          </a:xfrm>
          <a:prstGeom prst="rect">
            <a:avLst/>
          </a:prstGeom>
          <a:noFill/>
          <a:ln>
            <a:noFill/>
          </a:ln>
        </p:spPr>
        <p:txBody>
          <a:bodyPr lIns="91425" tIns="45700" rIns="91425" bIns="45700" anchor="t" anchorCtr="0">
            <a:noAutofit/>
          </a:bodyPr>
          <a:lstStyle/>
          <a:p>
            <a:pPr marL="0" marR="0" lvl="0" indent="0" algn="l" rtl="0">
              <a:lnSpc>
                <a:spcPct val="136842"/>
              </a:lnSpc>
              <a:spcBef>
                <a:spcPts val="0"/>
              </a:spcBef>
              <a:spcAft>
                <a:spcPts val="0"/>
              </a:spcAft>
              <a:buClr>
                <a:schemeClr val="dk1"/>
              </a:buClr>
              <a:buSzPct val="25000"/>
              <a:buFont typeface="Calibri"/>
              <a:buNone/>
            </a:pPr>
            <a:r>
              <a:rPr lang="en-US" sz="1900" b="0" i="0" u="none" strike="noStrike" cap="none">
                <a:solidFill>
                  <a:schemeClr val="dk1"/>
                </a:solidFill>
                <a:latin typeface="Calibri"/>
                <a:ea typeface="Calibri"/>
                <a:cs typeface="Calibri"/>
                <a:sym typeface="Calibri"/>
              </a:rPr>
              <a:t> </a:t>
            </a:r>
          </a:p>
          <a:p>
            <a:pPr marL="0" marR="0" lvl="0" indent="0" algn="l" rtl="0">
              <a:lnSpc>
                <a:spcPct val="100000"/>
              </a:lnSpc>
              <a:spcBef>
                <a:spcPts val="0"/>
              </a:spcBef>
              <a:spcAft>
                <a:spcPts val="0"/>
              </a:spcAft>
              <a:buClr>
                <a:schemeClr val="dk1"/>
              </a:buClr>
              <a:buSzPct val="25000"/>
              <a:buFont typeface="Calibri"/>
              <a:buNone/>
            </a:pPr>
            <a:r>
              <a:rPr lang="en-US" sz="1900" b="0" i="0" u="none" strike="noStrike" cap="none">
                <a:solidFill>
                  <a:schemeClr val="dk1"/>
                </a:solidFill>
                <a:latin typeface="Calibri"/>
                <a:ea typeface="Calibri"/>
                <a:cs typeface="Calibri"/>
                <a:sym typeface="Calibri"/>
              </a:rPr>
              <a:t>     De JGZ-professional dient het verloop te monitoren</a:t>
            </a:r>
          </a:p>
          <a:p>
            <a:pPr marL="0" marR="0" lvl="0" indent="0" algn="l" rtl="0">
              <a:lnSpc>
                <a:spcPct val="100000"/>
              </a:lnSpc>
              <a:spcBef>
                <a:spcPts val="0"/>
              </a:spcBef>
              <a:spcAft>
                <a:spcPts val="0"/>
              </a:spcAft>
              <a:buClr>
                <a:schemeClr val="dk1"/>
              </a:buClr>
              <a:buSzPct val="25000"/>
              <a:buFont typeface="Calibri"/>
              <a:buNone/>
            </a:pPr>
            <a:r>
              <a:rPr lang="en-US" sz="1900" b="0" i="0" u="none" strike="noStrike" cap="none">
                <a:solidFill>
                  <a:schemeClr val="dk1"/>
                </a:solidFill>
                <a:latin typeface="Calibri"/>
                <a:ea typeface="Calibri"/>
                <a:cs typeface="Calibri"/>
                <a:sym typeface="Calibri"/>
              </a:rPr>
              <a:t>	</a:t>
            </a:r>
          </a:p>
          <a:p>
            <a:pPr marL="457200" marR="0" lvl="0" indent="-349250" algn="l" rtl="0">
              <a:lnSpc>
                <a:spcPct val="100000"/>
              </a:lnSpc>
              <a:spcBef>
                <a:spcPts val="0"/>
              </a:spcBef>
              <a:spcAft>
                <a:spcPts val="0"/>
              </a:spcAft>
              <a:buSzPct val="100000"/>
              <a:buFont typeface="Calibri"/>
              <a:buChar char="➔"/>
            </a:pPr>
            <a:r>
              <a:rPr lang="en-US" sz="1900" b="0" i="0" u="none" strike="noStrike" cap="none">
                <a:solidFill>
                  <a:schemeClr val="dk1"/>
                </a:solidFill>
                <a:latin typeface="Calibri"/>
                <a:ea typeface="Calibri"/>
                <a:cs typeface="Calibri"/>
                <a:sym typeface="Calibri"/>
              </a:rPr>
              <a:t>Bekend zijn met v</a:t>
            </a:r>
            <a:r>
              <a:rPr lang="en-US" sz="1900" b="0" i="0" u="none" strike="noStrike" cap="none">
                <a:solidFill>
                  <a:srgbClr val="000000"/>
                </a:solidFill>
                <a:latin typeface="Calibri"/>
                <a:ea typeface="Calibri"/>
                <a:cs typeface="Calibri"/>
                <a:sym typeface="Calibri"/>
              </a:rPr>
              <a:t>erloop depressieve klachten</a:t>
            </a:r>
            <a:br>
              <a:rPr lang="en-US" sz="1900" b="0" i="0" u="none" strike="noStrike" cap="none">
                <a:solidFill>
                  <a:srgbClr val="000000"/>
                </a:solidFill>
                <a:latin typeface="Calibri"/>
                <a:ea typeface="Calibri"/>
                <a:cs typeface="Calibri"/>
                <a:sym typeface="Calibri"/>
              </a:rPr>
            </a:br>
            <a:r>
              <a:rPr lang="en-US" sz="1900" b="0" i="0" u="none" strike="noStrike" cap="none">
                <a:solidFill>
                  <a:srgbClr val="000000"/>
                </a:solidFill>
                <a:latin typeface="Calibri"/>
                <a:ea typeface="Calibri"/>
                <a:cs typeface="Calibri"/>
                <a:sym typeface="Calibri"/>
              </a:rPr>
              <a:t>	* Korte en lange termijn</a:t>
            </a:r>
            <a:br>
              <a:rPr lang="en-US" sz="1900" b="0" i="0" u="none" strike="noStrike" cap="none">
                <a:solidFill>
                  <a:srgbClr val="000000"/>
                </a:solidFill>
                <a:latin typeface="Calibri"/>
                <a:ea typeface="Calibri"/>
                <a:cs typeface="Calibri"/>
                <a:sym typeface="Calibri"/>
              </a:rPr>
            </a:br>
            <a:r>
              <a:rPr lang="en-US" sz="1900" b="0" i="0" u="none" strike="noStrike" cap="none">
                <a:solidFill>
                  <a:srgbClr val="000000"/>
                </a:solidFill>
                <a:latin typeface="Calibri"/>
                <a:ea typeface="Calibri"/>
                <a:cs typeface="Calibri"/>
                <a:sym typeface="Calibri"/>
              </a:rPr>
              <a:t>	* Actief navragen </a:t>
            </a:r>
            <a:br>
              <a:rPr lang="en-US" sz="1900" b="0" i="0" u="none" strike="noStrike" cap="none">
                <a:solidFill>
                  <a:srgbClr val="000000"/>
                </a:solidFill>
                <a:latin typeface="Calibri"/>
                <a:ea typeface="Calibri"/>
                <a:cs typeface="Calibri"/>
                <a:sym typeface="Calibri"/>
              </a:rPr>
            </a:br>
            <a:r>
              <a:rPr lang="en-US" sz="1900" b="0" i="0" u="none" strike="noStrike" cap="none">
                <a:solidFill>
                  <a:srgbClr val="000000"/>
                </a:solidFill>
                <a:latin typeface="Calibri"/>
                <a:ea typeface="Calibri"/>
                <a:cs typeface="Calibri"/>
                <a:sym typeface="Calibri"/>
              </a:rPr>
              <a:t>	* Gebruik </a:t>
            </a:r>
            <a:r>
              <a:rPr lang="en-US" sz="1900" b="0" i="1" u="none" strike="noStrike" cap="none">
                <a:solidFill>
                  <a:srgbClr val="000000"/>
                </a:solidFill>
                <a:latin typeface="Calibri"/>
                <a:ea typeface="Calibri"/>
                <a:cs typeface="Calibri"/>
                <a:sym typeface="Calibri"/>
              </a:rPr>
              <a:t>Leeftijdsspecifieke signalen/symptomen</a:t>
            </a:r>
          </a:p>
          <a:p>
            <a:pPr marL="914400" marR="0" lvl="0" indent="-349250" algn="l" rtl="0">
              <a:lnSpc>
                <a:spcPct val="100000"/>
              </a:lnSpc>
              <a:spcBef>
                <a:spcPts val="0"/>
              </a:spcBef>
              <a:spcAft>
                <a:spcPts val="0"/>
              </a:spcAft>
              <a:buClr>
                <a:srgbClr val="000000"/>
              </a:buClr>
              <a:buSzPct val="100000"/>
              <a:buFont typeface="Calibri"/>
              <a:buChar char="➔"/>
            </a:pPr>
            <a:r>
              <a:rPr lang="en-US" sz="1900" b="0" i="0" u="none" strike="noStrike" cap="none">
                <a:solidFill>
                  <a:srgbClr val="000000"/>
                </a:solidFill>
                <a:latin typeface="Calibri"/>
                <a:ea typeface="Calibri"/>
                <a:cs typeface="Calibri"/>
                <a:sym typeface="Calibri"/>
              </a:rPr>
              <a:t>Eventueel ook derden raadplegen</a:t>
            </a:r>
          </a:p>
          <a:p>
            <a:pPr marL="0" marR="0" lvl="0" indent="0" algn="l" rtl="0">
              <a:lnSpc>
                <a:spcPct val="118181"/>
              </a:lnSpc>
              <a:spcBef>
                <a:spcPts val="440"/>
              </a:spcBef>
              <a:spcAft>
                <a:spcPts val="0"/>
              </a:spcAft>
              <a:buClr>
                <a:schemeClr val="dk1"/>
              </a:buClr>
              <a:buFont typeface="Calibri"/>
              <a:buNone/>
            </a:pPr>
            <a:endParaRPr sz="2000" b="0" i="0" u="none" strike="noStrike" cap="none">
              <a:solidFill>
                <a:schemeClr val="dk1"/>
              </a:solidFill>
              <a:latin typeface="Arial"/>
              <a:ea typeface="Arial"/>
              <a:cs typeface="Arial"/>
              <a:sym typeface="Arial"/>
            </a:endParaRPr>
          </a:p>
        </p:txBody>
      </p:sp>
      <p:sp>
        <p:nvSpPr>
          <p:cNvPr id="130" name="Shape 130"/>
          <p:cNvSpPr txBox="1"/>
          <p:nvPr/>
        </p:nvSpPr>
        <p:spPr>
          <a:xfrm>
            <a:off x="6705600" y="6553200"/>
            <a:ext cx="19811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A08241"/>
              </a:buClr>
              <a:buSzPct val="25000"/>
              <a:buFont typeface="Calibri"/>
              <a:buNone/>
            </a:pPr>
            <a:r>
              <a:rPr lang="en-US" sz="1000" b="0" i="0" u="none" strike="noStrike" cap="none">
                <a:solidFill>
                  <a:srgbClr val="A08241"/>
                </a:solidFill>
                <a:latin typeface="Calibri"/>
                <a:ea typeface="Calibri"/>
                <a:cs typeface="Calibri"/>
                <a:sym typeface="Calibri"/>
              </a:rPr>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Shape 135"/>
          <p:cNvSpPr txBox="1"/>
          <p:nvPr/>
        </p:nvSpPr>
        <p:spPr>
          <a:xfrm>
            <a:off x="6705600" y="6553200"/>
            <a:ext cx="19811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A08241"/>
              </a:buClr>
              <a:buSzPct val="25000"/>
              <a:buFont typeface="Calibri"/>
              <a:buNone/>
            </a:pPr>
            <a:r>
              <a:rPr lang="en-US" sz="1000" b="0" i="0" u="none" strike="noStrike" cap="none">
                <a:solidFill>
                  <a:srgbClr val="A08241"/>
                </a:solidFill>
                <a:latin typeface="Calibri"/>
                <a:ea typeface="Calibri"/>
                <a:cs typeface="Calibri"/>
                <a:sym typeface="Calibri"/>
              </a:rPr>
              <a:t>*</a:t>
            </a:r>
          </a:p>
        </p:txBody>
      </p:sp>
      <p:sp>
        <p:nvSpPr>
          <p:cNvPr id="136" name="Shape 136"/>
          <p:cNvSpPr txBox="1"/>
          <p:nvPr/>
        </p:nvSpPr>
        <p:spPr>
          <a:xfrm>
            <a:off x="1218600" y="1016975"/>
            <a:ext cx="7468200" cy="605700"/>
          </a:xfrm>
          <a:prstGeom prst="rect">
            <a:avLst/>
          </a:prstGeom>
          <a:noFill/>
          <a:ln>
            <a:noFill/>
          </a:ln>
        </p:spPr>
        <p:txBody>
          <a:bodyPr lIns="91425" tIns="45700" rIns="91425" bIns="45700" anchor="t" anchorCtr="0">
            <a:noAutofit/>
          </a:bodyPr>
          <a:lstStyle/>
          <a:p>
            <a:pPr marL="0" marR="0" lvl="0" indent="0" algn="l" rtl="0">
              <a:lnSpc>
                <a:spcPct val="136842"/>
              </a:lnSpc>
              <a:spcBef>
                <a:spcPts val="0"/>
              </a:spcBef>
              <a:spcAft>
                <a:spcPts val="0"/>
              </a:spcAft>
              <a:buClr>
                <a:schemeClr val="dk1"/>
              </a:buClr>
              <a:buSzPct val="25000"/>
              <a:buFont typeface="Calibri"/>
              <a:buNone/>
            </a:pPr>
            <a:r>
              <a:rPr lang="en-US" sz="1900" b="1" i="0" u="none" strike="noStrike" cap="none">
                <a:solidFill>
                  <a:schemeClr val="dk1"/>
                </a:solidFill>
                <a:latin typeface="Calibri"/>
                <a:ea typeface="Calibri"/>
                <a:cs typeface="Calibri"/>
                <a:sym typeface="Calibri"/>
              </a:rPr>
              <a:t>Hoe kun je in deze casus de aanbevelingen van de richtlijn </a:t>
            </a:r>
            <a:r>
              <a:rPr lang="en-US" sz="1800" b="1" i="0" u="none" strike="noStrike" cap="none">
                <a:solidFill>
                  <a:schemeClr val="dk1"/>
                </a:solidFill>
                <a:latin typeface="Arial"/>
                <a:ea typeface="Arial"/>
                <a:cs typeface="Arial"/>
                <a:sym typeface="Arial"/>
              </a:rPr>
              <a:t>toepassen? </a:t>
            </a:r>
          </a:p>
        </p:txBody>
      </p:sp>
      <p:sp>
        <p:nvSpPr>
          <p:cNvPr id="137" name="Shape 137"/>
          <p:cNvSpPr txBox="1"/>
          <p:nvPr/>
        </p:nvSpPr>
        <p:spPr>
          <a:xfrm>
            <a:off x="820200" y="1622675"/>
            <a:ext cx="7903200" cy="5159100"/>
          </a:xfrm>
          <a:prstGeom prst="rect">
            <a:avLst/>
          </a:prstGeom>
          <a:noFill/>
          <a:ln>
            <a:noFill/>
          </a:ln>
        </p:spPr>
        <p:txBody>
          <a:bodyPr lIns="91425" tIns="45700" rIns="91425" bIns="45700" anchor="t" anchorCtr="0">
            <a:noAutofit/>
          </a:bodyPr>
          <a:lstStyle/>
          <a:p>
            <a:pPr marL="0" marR="0" lvl="0" indent="0" algn="l" rtl="0">
              <a:lnSpc>
                <a:spcPct val="136842"/>
              </a:lnSpc>
              <a:spcBef>
                <a:spcPts val="0"/>
              </a:spcBef>
              <a:spcAft>
                <a:spcPts val="0"/>
              </a:spcAft>
              <a:buClr>
                <a:schemeClr val="dk1"/>
              </a:buClr>
              <a:buSzPct val="25000"/>
              <a:buFont typeface="Calibri"/>
              <a:buNone/>
            </a:pPr>
            <a:r>
              <a:rPr lang="en-US" sz="1400" b="0" i="1" u="none" strike="noStrike" cap="none">
                <a:solidFill>
                  <a:schemeClr val="dk1"/>
                </a:solidFill>
                <a:latin typeface="Calibri"/>
                <a:ea typeface="Calibri"/>
                <a:cs typeface="Calibri"/>
                <a:sym typeface="Calibri"/>
              </a:rPr>
              <a:t>Mike wordt verwezen naar het sociale wijkteam waar hij enkele gesprekken krijgt met een jeugd- en gezinswerker. Ouders krijgen van de JGZ-professional voorlichting over depressie en tips hoe om te gaan met Mike. School wordt geadviseerd over de aanpak van Mike, het inhalen van zijn achterstanden en het signaleren van verzuim of andere problematiek. </a:t>
            </a:r>
          </a:p>
          <a:p>
            <a:pPr marL="0" marR="0" lvl="0" indent="0" algn="l" rtl="0">
              <a:lnSpc>
                <a:spcPct val="136842"/>
              </a:lnSpc>
              <a:spcBef>
                <a:spcPts val="0"/>
              </a:spcBef>
              <a:spcAft>
                <a:spcPts val="0"/>
              </a:spcAft>
              <a:buClr>
                <a:schemeClr val="dk1"/>
              </a:buClr>
              <a:buFont typeface="Calibri"/>
              <a:buNone/>
            </a:pPr>
            <a:endParaRPr i="1">
              <a:solidFill>
                <a:schemeClr val="dk1"/>
              </a:solidFill>
              <a:latin typeface="Calibri"/>
              <a:ea typeface="Calibri"/>
              <a:cs typeface="Calibri"/>
              <a:sym typeface="Calibri"/>
            </a:endParaRPr>
          </a:p>
          <a:p>
            <a:pPr marL="0" marR="0" lvl="0" indent="0" algn="l" rtl="0">
              <a:lnSpc>
                <a:spcPct val="136842"/>
              </a:lnSpc>
              <a:spcBef>
                <a:spcPts val="0"/>
              </a:spcBef>
              <a:spcAft>
                <a:spcPts val="0"/>
              </a:spcAft>
              <a:buClr>
                <a:schemeClr val="dk1"/>
              </a:buClr>
              <a:buSzPct val="25000"/>
              <a:buFont typeface="Calibri"/>
              <a:buNone/>
            </a:pPr>
            <a:r>
              <a:rPr lang="en-US" sz="1400" b="0" i="1" u="none" strike="noStrike" cap="none">
                <a:solidFill>
                  <a:schemeClr val="dk1"/>
                </a:solidFill>
                <a:latin typeface="Calibri"/>
                <a:ea typeface="Calibri"/>
                <a:cs typeface="Calibri"/>
                <a:sym typeface="Calibri"/>
              </a:rPr>
              <a:t>Enkele weken na de verwijzing neemt de JGZ-professional contact op met de ouders van Mike. Mike komt na twee bezoeken niet meer opdagen bij de jeugd- en gezinswerker, het verzuim neemt toe en Mike laat zich regelmatig negatief en somber uit. In een vervolggesprek met Mike komen concrete plannen voor suïcide naar voren en maakt Mike een onverzorgde indruk. De JGZ-professional neemt contact op met de huisarts en de GGZ en regelt een verwijzing op korte termijn. </a:t>
            </a:r>
          </a:p>
          <a:p>
            <a:pPr marL="0" marR="0" lvl="0" indent="0" algn="l" rtl="0">
              <a:lnSpc>
                <a:spcPct val="136842"/>
              </a:lnSpc>
              <a:spcBef>
                <a:spcPts val="0"/>
              </a:spcBef>
              <a:spcAft>
                <a:spcPts val="0"/>
              </a:spcAft>
              <a:buClr>
                <a:schemeClr val="dk1"/>
              </a:buClr>
              <a:buFont typeface="Calibri"/>
              <a:buNone/>
            </a:pPr>
            <a:endParaRPr i="1">
              <a:solidFill>
                <a:schemeClr val="dk1"/>
              </a:solidFill>
              <a:latin typeface="Calibri"/>
              <a:ea typeface="Calibri"/>
              <a:cs typeface="Calibri"/>
              <a:sym typeface="Calibri"/>
            </a:endParaRPr>
          </a:p>
          <a:p>
            <a:pPr marL="0" marR="0" lvl="0" indent="0" algn="l" rtl="0">
              <a:lnSpc>
                <a:spcPct val="136842"/>
              </a:lnSpc>
              <a:spcBef>
                <a:spcPts val="0"/>
              </a:spcBef>
              <a:spcAft>
                <a:spcPts val="0"/>
              </a:spcAft>
              <a:buClr>
                <a:schemeClr val="dk1"/>
              </a:buClr>
              <a:buSzPct val="25000"/>
              <a:buFont typeface="Calibri"/>
              <a:buNone/>
            </a:pPr>
            <a:r>
              <a:rPr lang="en-US" sz="1400" b="0" i="1" u="none" strike="noStrike" cap="none">
                <a:solidFill>
                  <a:schemeClr val="dk1"/>
                </a:solidFill>
                <a:latin typeface="Calibri"/>
                <a:ea typeface="Calibri"/>
                <a:cs typeface="Calibri"/>
                <a:sym typeface="Calibri"/>
              </a:rPr>
              <a:t>Mike krijgt intensieve gesprekken bij de GGZ, de jeugdarts heeft regelmatig contact met ouders en adviseert school over een aangepast rooster, om Mike wel in een ritme te houden. Deze aanpak werpt zijn vruchten af en na enkele maanden gaat het weer een stuk beter met Mike. Hij verzuimt niet meer, zit beter in zijn vel, pakt hobby’s weer op en slaapt als een roos. Desondanks wordt er toch een telefonische controle na 6 maanden afgesproken om een eventuele terugval tijdig op te sporen.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Shape 143"/>
          <p:cNvSpPr txBox="1">
            <a:spLocks noGrp="1"/>
          </p:cNvSpPr>
          <p:nvPr>
            <p:ph type="title"/>
          </p:nvPr>
        </p:nvSpPr>
        <p:spPr>
          <a:xfrm>
            <a:off x="1547812" y="1800225"/>
            <a:ext cx="7139099" cy="409500"/>
          </a:xfrm>
          <a:prstGeom prst="rect">
            <a:avLst/>
          </a:prstGeom>
          <a:noFill/>
          <a:ln>
            <a:noFill/>
          </a:ln>
        </p:spPr>
        <p:txBody>
          <a:bodyPr lIns="91425" tIns="91425" rIns="91425" bIns="91425" anchor="t" anchorCtr="0">
            <a:noAutofit/>
          </a:bodyPr>
          <a:lstStyle/>
          <a:p>
            <a:pPr marL="0" marR="0" lvl="0" indent="0" algn="l" rtl="0">
              <a:lnSpc>
                <a:spcPct val="115000"/>
              </a:lnSpc>
              <a:spcBef>
                <a:spcPts val="0"/>
              </a:spcBef>
              <a:spcAft>
                <a:spcPts val="0"/>
              </a:spcAft>
              <a:buClr>
                <a:schemeClr val="dk1"/>
              </a:buClr>
              <a:buSzPct val="25000"/>
              <a:buFont typeface="Arial"/>
              <a:buNone/>
            </a:pPr>
            <a:r>
              <a:rPr lang="en-US" sz="1900" b="1" i="0" u="none" strike="noStrike" cap="none">
                <a:solidFill>
                  <a:schemeClr val="dk1"/>
                </a:solidFill>
                <a:latin typeface="Calibri"/>
                <a:ea typeface="Calibri"/>
                <a:cs typeface="Calibri"/>
                <a:sym typeface="Calibri"/>
              </a:rPr>
              <a:t>Registratie- Voorbeeld</a:t>
            </a:r>
          </a:p>
          <a:p>
            <a:pPr marL="0" marR="0" lvl="0" indent="0" algn="l" rtl="0">
              <a:lnSpc>
                <a:spcPct val="100000"/>
              </a:lnSpc>
              <a:spcBef>
                <a:spcPts val="0"/>
              </a:spcBef>
              <a:spcAft>
                <a:spcPts val="0"/>
              </a:spcAft>
              <a:buClr>
                <a:schemeClr val="dk2"/>
              </a:buClr>
              <a:buSzPct val="25000"/>
              <a:buFont typeface="Arial"/>
              <a:buNone/>
            </a:pPr>
            <a:endParaRPr sz="1900" b="0" i="0" u="none" strike="noStrike" cap="none">
              <a:solidFill>
                <a:schemeClr val="dk2"/>
              </a:solidFill>
              <a:latin typeface="Arial"/>
              <a:ea typeface="Arial"/>
              <a:cs typeface="Arial"/>
              <a:sym typeface="Arial"/>
            </a:endParaRPr>
          </a:p>
        </p:txBody>
      </p:sp>
      <p:graphicFrame>
        <p:nvGraphicFramePr>
          <p:cNvPr id="144" name="Shape 144"/>
          <p:cNvGraphicFramePr/>
          <p:nvPr/>
        </p:nvGraphicFramePr>
        <p:xfrm>
          <a:off x="2255043" y="2973069"/>
          <a:ext cx="3000000" cy="3000000"/>
        </p:xfrm>
        <a:graphic>
          <a:graphicData uri="http://schemas.openxmlformats.org/drawingml/2006/table">
            <a:tbl>
              <a:tblPr>
                <a:noFill/>
                <a:tableStyleId>{2D2B9707-2E55-4298-8B3F-0E7AB92F5BAC}</a:tableStyleId>
              </a:tblPr>
              <a:tblGrid>
                <a:gridCol w="1104900">
                  <a:extLst>
                    <a:ext uri="{9D8B030D-6E8A-4147-A177-3AD203B41FA5}">
                      <a16:colId xmlns:a16="http://schemas.microsoft.com/office/drawing/2014/main" val="20000"/>
                    </a:ext>
                  </a:extLst>
                </a:gridCol>
                <a:gridCol w="1152525">
                  <a:extLst>
                    <a:ext uri="{9D8B030D-6E8A-4147-A177-3AD203B41FA5}">
                      <a16:colId xmlns:a16="http://schemas.microsoft.com/office/drawing/2014/main" val="20001"/>
                    </a:ext>
                  </a:extLst>
                </a:gridCol>
                <a:gridCol w="2257425">
                  <a:extLst>
                    <a:ext uri="{9D8B030D-6E8A-4147-A177-3AD203B41FA5}">
                      <a16:colId xmlns:a16="http://schemas.microsoft.com/office/drawing/2014/main" val="20002"/>
                    </a:ext>
                  </a:extLst>
                </a:gridCol>
                <a:gridCol w="1209675">
                  <a:extLst>
                    <a:ext uri="{9D8B030D-6E8A-4147-A177-3AD203B41FA5}">
                      <a16:colId xmlns:a16="http://schemas.microsoft.com/office/drawing/2014/main" val="20003"/>
                    </a:ext>
                  </a:extLst>
                </a:gridCol>
              </a:tblGrid>
              <a:tr h="0">
                <a:tc>
                  <a:txBody>
                    <a:bodyPr/>
                    <a:lstStyle/>
                    <a:p>
                      <a:pPr marL="0" marR="38100" lvl="0" indent="0" algn="l" rtl="0">
                        <a:lnSpc>
                          <a:spcPct val="115000"/>
                        </a:lnSpc>
                        <a:spcBef>
                          <a:spcPts val="0"/>
                        </a:spcBef>
                        <a:spcAft>
                          <a:spcPts val="0"/>
                        </a:spcAft>
                        <a:buClr>
                          <a:srgbClr val="FFFFFF"/>
                        </a:buClr>
                        <a:buSzPct val="25000"/>
                        <a:buFont typeface="Calibri"/>
                        <a:buNone/>
                      </a:pPr>
                      <a:r>
                        <a:rPr lang="en-US" sz="1100" u="none" strike="noStrike" cap="none">
                          <a:solidFill>
                            <a:srgbClr val="FFFFFF"/>
                          </a:solidFill>
                          <a:latin typeface="Calibri"/>
                          <a:ea typeface="Calibri"/>
                          <a:cs typeface="Calibri"/>
                          <a:sym typeface="Calibri"/>
                        </a:rPr>
                        <a:t>BDS Rubriek</a:t>
                      </a:r>
                    </a:p>
                  </a:txBody>
                  <a:tcPr marL="63500" marR="63500" marT="63500" marB="63500">
                    <a:lnL w="12700" cap="flat" cmpd="sng">
                      <a:solidFill>
                        <a:srgbClr val="FFFFFF"/>
                      </a:solidFill>
                      <a:prstDash val="solid"/>
                      <a:round/>
                      <a:headEnd type="none" w="med" len="med"/>
                      <a:tailEnd type="none" w="med" len="med"/>
                    </a:lnL>
                    <a:lnR w="12700" cap="flat" cmpd="sng">
                      <a:solidFill>
                        <a:srgbClr val="FFFFFF"/>
                      </a:solidFill>
                      <a:prstDash val="solid"/>
                      <a:round/>
                      <a:headEnd type="none" w="med" len="med"/>
                      <a:tailEnd type="none" w="med" len="med"/>
                    </a:lnR>
                    <a:lnT w="12700" cap="flat" cmpd="sng">
                      <a:solidFill>
                        <a:srgbClr val="FFFFFF"/>
                      </a:solidFill>
                      <a:prstDash val="solid"/>
                      <a:round/>
                      <a:headEnd type="none" w="med" len="med"/>
                      <a:tailEnd type="none" w="med" len="med"/>
                    </a:lnT>
                    <a:lnB w="12700" cap="flat" cmpd="sng">
                      <a:solidFill>
                        <a:srgbClr val="FFFFFF"/>
                      </a:solidFill>
                      <a:prstDash val="solid"/>
                      <a:round/>
                      <a:headEnd type="none" w="med" len="med"/>
                      <a:tailEnd type="none" w="med" len="med"/>
                    </a:lnB>
                    <a:solidFill>
                      <a:srgbClr val="6D9EEB"/>
                    </a:solidFill>
                  </a:tcPr>
                </a:tc>
                <a:tc>
                  <a:txBody>
                    <a:bodyPr/>
                    <a:lstStyle/>
                    <a:p>
                      <a:pPr marL="0" marR="38100" lvl="0" indent="0" algn="l" rtl="0">
                        <a:lnSpc>
                          <a:spcPct val="115000"/>
                        </a:lnSpc>
                        <a:spcBef>
                          <a:spcPts val="0"/>
                        </a:spcBef>
                        <a:spcAft>
                          <a:spcPts val="0"/>
                        </a:spcAft>
                        <a:buClr>
                          <a:srgbClr val="FFFFFF"/>
                        </a:buClr>
                        <a:buSzPct val="25000"/>
                        <a:buFont typeface="Calibri"/>
                        <a:buNone/>
                      </a:pPr>
                      <a:r>
                        <a:rPr lang="en-US" sz="1100" u="none" strike="noStrike" cap="none">
                          <a:solidFill>
                            <a:srgbClr val="FFFFFF"/>
                          </a:solidFill>
                          <a:latin typeface="Calibri"/>
                          <a:ea typeface="Calibri"/>
                          <a:cs typeface="Calibri"/>
                          <a:sym typeface="Calibri"/>
                        </a:rPr>
                        <a:t>BDS Element</a:t>
                      </a:r>
                    </a:p>
                  </a:txBody>
                  <a:tcPr marL="63500" marR="63500" marT="63500" marB="63500">
                    <a:lnL w="12700" cap="flat" cmpd="sng">
                      <a:solidFill>
                        <a:srgbClr val="FFFFFF"/>
                      </a:solidFill>
                      <a:prstDash val="solid"/>
                      <a:round/>
                      <a:headEnd type="none" w="med" len="med"/>
                      <a:tailEnd type="none" w="med" len="med"/>
                    </a:lnL>
                    <a:lnR w="12700" cap="flat" cmpd="sng">
                      <a:solidFill>
                        <a:srgbClr val="FFFFFF"/>
                      </a:solidFill>
                      <a:prstDash val="solid"/>
                      <a:round/>
                      <a:headEnd type="none" w="med" len="med"/>
                      <a:tailEnd type="none" w="med" len="med"/>
                    </a:lnR>
                    <a:lnT w="12700" cap="flat" cmpd="sng">
                      <a:solidFill>
                        <a:srgbClr val="FFFFFF"/>
                      </a:solidFill>
                      <a:prstDash val="solid"/>
                      <a:round/>
                      <a:headEnd type="none" w="med" len="med"/>
                      <a:tailEnd type="none" w="med" len="med"/>
                    </a:lnT>
                    <a:lnB w="12700" cap="flat" cmpd="sng">
                      <a:solidFill>
                        <a:srgbClr val="FFFFFF"/>
                      </a:solidFill>
                      <a:prstDash val="solid"/>
                      <a:round/>
                      <a:headEnd type="none" w="med" len="med"/>
                      <a:tailEnd type="none" w="med" len="med"/>
                    </a:lnB>
                    <a:solidFill>
                      <a:srgbClr val="6D9EEB"/>
                    </a:solidFill>
                  </a:tcPr>
                </a:tc>
                <a:tc>
                  <a:txBody>
                    <a:bodyPr/>
                    <a:lstStyle/>
                    <a:p>
                      <a:pPr marL="0" marR="38100" lvl="0" indent="0" algn="l" rtl="0">
                        <a:lnSpc>
                          <a:spcPct val="115000"/>
                        </a:lnSpc>
                        <a:spcBef>
                          <a:spcPts val="0"/>
                        </a:spcBef>
                        <a:spcAft>
                          <a:spcPts val="0"/>
                        </a:spcAft>
                        <a:buClr>
                          <a:srgbClr val="FFFFFF"/>
                        </a:buClr>
                        <a:buSzPct val="25000"/>
                        <a:buFont typeface="Calibri"/>
                        <a:buNone/>
                      </a:pPr>
                      <a:r>
                        <a:rPr lang="en-US" sz="1100" u="none" strike="noStrike" cap="none">
                          <a:solidFill>
                            <a:srgbClr val="FFFFFF"/>
                          </a:solidFill>
                          <a:latin typeface="Calibri"/>
                          <a:ea typeface="Calibri"/>
                          <a:cs typeface="Calibri"/>
                          <a:sym typeface="Calibri"/>
                        </a:rPr>
                        <a:t>Registratie</a:t>
                      </a:r>
                    </a:p>
                  </a:txBody>
                  <a:tcPr marL="63500" marR="63500" marT="63500" marB="63500">
                    <a:lnL w="12700" cap="flat" cmpd="sng">
                      <a:solidFill>
                        <a:srgbClr val="FFFFFF"/>
                      </a:solidFill>
                      <a:prstDash val="solid"/>
                      <a:round/>
                      <a:headEnd type="none" w="med" len="med"/>
                      <a:tailEnd type="none" w="med" len="med"/>
                    </a:lnL>
                    <a:lnR w="12700" cap="flat" cmpd="sng">
                      <a:solidFill>
                        <a:srgbClr val="FFFFFF"/>
                      </a:solidFill>
                      <a:prstDash val="solid"/>
                      <a:round/>
                      <a:headEnd type="none" w="med" len="med"/>
                      <a:tailEnd type="none" w="med" len="med"/>
                    </a:lnR>
                    <a:lnT w="12700" cap="flat" cmpd="sng">
                      <a:solidFill>
                        <a:srgbClr val="FFFFFF"/>
                      </a:solidFill>
                      <a:prstDash val="solid"/>
                      <a:round/>
                      <a:headEnd type="none" w="med" len="med"/>
                      <a:tailEnd type="none" w="med" len="med"/>
                    </a:lnT>
                    <a:lnB w="12700" cap="flat" cmpd="sng">
                      <a:solidFill>
                        <a:srgbClr val="FFFFFF"/>
                      </a:solidFill>
                      <a:prstDash val="solid"/>
                      <a:round/>
                      <a:headEnd type="none" w="med" len="med"/>
                      <a:tailEnd type="none" w="med" len="med"/>
                    </a:lnB>
                    <a:solidFill>
                      <a:srgbClr val="6D9EEB"/>
                    </a:solidFill>
                  </a:tcPr>
                </a:tc>
                <a:tc>
                  <a:txBody>
                    <a:bodyPr/>
                    <a:lstStyle/>
                    <a:p>
                      <a:pPr marL="0" marR="38100" lvl="0" indent="0" algn="l" rtl="0">
                        <a:lnSpc>
                          <a:spcPct val="115000"/>
                        </a:lnSpc>
                        <a:spcBef>
                          <a:spcPts val="0"/>
                        </a:spcBef>
                        <a:spcAft>
                          <a:spcPts val="0"/>
                        </a:spcAft>
                        <a:buClr>
                          <a:srgbClr val="FFFFFF"/>
                        </a:buClr>
                        <a:buSzPct val="25000"/>
                        <a:buFont typeface="Calibri"/>
                        <a:buNone/>
                      </a:pPr>
                      <a:r>
                        <a:rPr lang="en-US" sz="1100" u="none" strike="noStrike" cap="none">
                          <a:solidFill>
                            <a:srgbClr val="FFFFFF"/>
                          </a:solidFill>
                          <a:latin typeface="Calibri"/>
                          <a:ea typeface="Calibri"/>
                          <a:cs typeface="Calibri"/>
                          <a:sym typeface="Calibri"/>
                        </a:rPr>
                        <a:t>Opmerking</a:t>
                      </a:r>
                    </a:p>
                  </a:txBody>
                  <a:tcPr marL="63500" marR="63500" marT="63500" marB="63500">
                    <a:lnL w="12700" cap="flat" cmpd="sng">
                      <a:solidFill>
                        <a:srgbClr val="FFFFFF"/>
                      </a:solidFill>
                      <a:prstDash val="solid"/>
                      <a:round/>
                      <a:headEnd type="none" w="med" len="med"/>
                      <a:tailEnd type="none" w="med" len="med"/>
                    </a:lnL>
                    <a:lnR w="12700" cap="flat" cmpd="sng">
                      <a:solidFill>
                        <a:srgbClr val="FFFFFF"/>
                      </a:solidFill>
                      <a:prstDash val="solid"/>
                      <a:round/>
                      <a:headEnd type="none" w="med" len="med"/>
                      <a:tailEnd type="none" w="med" len="med"/>
                    </a:lnR>
                    <a:lnT w="12700" cap="flat" cmpd="sng">
                      <a:solidFill>
                        <a:srgbClr val="FFFFFF"/>
                      </a:solidFill>
                      <a:prstDash val="solid"/>
                      <a:round/>
                      <a:headEnd type="none" w="med" len="med"/>
                      <a:tailEnd type="none" w="med" len="med"/>
                    </a:lnT>
                    <a:lnB w="12700" cap="flat" cmpd="sng">
                      <a:solidFill>
                        <a:srgbClr val="FFFFFF"/>
                      </a:solidFill>
                      <a:prstDash val="solid"/>
                      <a:round/>
                      <a:headEnd type="none" w="med" len="med"/>
                      <a:tailEnd type="none" w="med" len="med"/>
                    </a:lnB>
                    <a:solidFill>
                      <a:srgbClr val="6D9EEB"/>
                    </a:solidFill>
                  </a:tcPr>
                </a:tc>
                <a:extLst>
                  <a:ext uri="{0D108BD9-81ED-4DB2-BD59-A6C34878D82A}">
                    <a16:rowId xmlns:a16="http://schemas.microsoft.com/office/drawing/2014/main" val="10000"/>
                  </a:ext>
                </a:extLst>
              </a:tr>
              <a:tr h="0">
                <a:tc>
                  <a:txBody>
                    <a:bodyPr/>
                    <a:lstStyle/>
                    <a:p>
                      <a:pPr marL="0" marR="0" lvl="0" indent="0" algn="l" rtl="0">
                        <a:lnSpc>
                          <a:spcPct val="115000"/>
                        </a:lnSpc>
                        <a:spcBef>
                          <a:spcPts val="0"/>
                        </a:spcBef>
                        <a:spcAft>
                          <a:spcPts val="0"/>
                        </a:spcAft>
                        <a:buClr>
                          <a:srgbClr val="000000"/>
                        </a:buClr>
                        <a:buSzPct val="25000"/>
                        <a:buFont typeface="Calibri"/>
                        <a:buNone/>
                      </a:pPr>
                      <a:r>
                        <a:rPr lang="en-US" sz="1100" b="1" u="none" strike="noStrike" cap="none">
                          <a:solidFill>
                            <a:srgbClr val="000000"/>
                          </a:solidFill>
                          <a:latin typeface="Calibri"/>
                          <a:ea typeface="Calibri"/>
                          <a:cs typeface="Calibri"/>
                          <a:sym typeface="Calibri"/>
                        </a:rPr>
                        <a:t>Terugkerende anamnese: R019</a:t>
                      </a:r>
                    </a:p>
                    <a:p>
                      <a:pPr marL="0" marR="38100" lvl="0" indent="0" algn="l" rtl="0">
                        <a:lnSpc>
                          <a:spcPct val="115000"/>
                        </a:lnSpc>
                        <a:spcBef>
                          <a:spcPts val="0"/>
                        </a:spcBef>
                        <a:spcAft>
                          <a:spcPts val="0"/>
                        </a:spcAft>
                        <a:buClr>
                          <a:srgbClr val="000000"/>
                        </a:buClr>
                        <a:buSzPct val="25000"/>
                        <a:buFont typeface="Arial"/>
                        <a:buNone/>
                      </a:pPr>
                      <a:r>
                        <a:rPr lang="en-US" sz="1100" u="none" strike="noStrike" cap="none">
                          <a:solidFill>
                            <a:srgbClr val="000000"/>
                          </a:solidFill>
                          <a:latin typeface="Arial"/>
                          <a:ea typeface="Arial"/>
                          <a:cs typeface="Arial"/>
                          <a:sym typeface="Arial"/>
                        </a:rPr>
                        <a:t> </a:t>
                      </a:r>
                    </a:p>
                  </a:txBody>
                  <a:tcPr marL="63500" marR="63500" marT="63500" marB="63500">
                    <a:lnL w="12700" cap="flat" cmpd="sng">
                      <a:solidFill>
                        <a:srgbClr val="FFFFFF"/>
                      </a:solidFill>
                      <a:prstDash val="solid"/>
                      <a:round/>
                      <a:headEnd type="none" w="med" len="med"/>
                      <a:tailEnd type="none" w="med" len="med"/>
                    </a:lnL>
                    <a:lnR w="12700" cap="flat" cmpd="sng">
                      <a:solidFill>
                        <a:srgbClr val="FFFFFF"/>
                      </a:solidFill>
                      <a:prstDash val="solid"/>
                      <a:round/>
                      <a:headEnd type="none" w="med" len="med"/>
                      <a:tailEnd type="none" w="med" len="med"/>
                    </a:lnR>
                    <a:lnT w="12700" cap="flat" cmpd="sng">
                      <a:solidFill>
                        <a:srgbClr val="FFFFFF"/>
                      </a:solidFill>
                      <a:prstDash val="solid"/>
                      <a:round/>
                      <a:headEnd type="none" w="med" len="med"/>
                      <a:tailEnd type="none" w="med" len="med"/>
                    </a:lnT>
                    <a:lnB w="12700" cap="flat" cmpd="sng">
                      <a:solidFill>
                        <a:srgbClr val="FFFFFF"/>
                      </a:solidFill>
                      <a:prstDash val="solid"/>
                      <a:round/>
                      <a:headEnd type="none" w="med" len="med"/>
                      <a:tailEnd type="none" w="med" len="med"/>
                    </a:lnB>
                    <a:solidFill>
                      <a:srgbClr val="FFF2CC"/>
                    </a:solidFill>
                  </a:tcPr>
                </a:tc>
                <a:tc>
                  <a:txBody>
                    <a:bodyPr/>
                    <a:lstStyle/>
                    <a:p>
                      <a:pPr marL="0" marR="0" lvl="0" indent="0" algn="l" rtl="0">
                        <a:lnSpc>
                          <a:spcPct val="115000"/>
                        </a:lnSpc>
                        <a:spcBef>
                          <a:spcPts val="0"/>
                        </a:spcBef>
                        <a:spcAft>
                          <a:spcPts val="0"/>
                        </a:spcAft>
                        <a:buClr>
                          <a:srgbClr val="000000"/>
                        </a:buClr>
                        <a:buSzPct val="25000"/>
                        <a:buFont typeface="Calibri"/>
                        <a:buNone/>
                      </a:pPr>
                      <a:r>
                        <a:rPr lang="en-US" sz="1100" u="none" strike="noStrike" cap="none">
                          <a:solidFill>
                            <a:srgbClr val="000000"/>
                          </a:solidFill>
                          <a:latin typeface="Calibri"/>
                          <a:ea typeface="Calibri"/>
                          <a:cs typeface="Calibri"/>
                          <a:sym typeface="Calibri"/>
                        </a:rPr>
                        <a:t>Anamnese nagevraagd: 148</a:t>
                      </a:r>
                    </a:p>
                  </a:txBody>
                  <a:tcPr marL="63500" marR="63500" marT="63500" marB="63500">
                    <a:lnL w="12700" cap="flat" cmpd="sng">
                      <a:solidFill>
                        <a:srgbClr val="FFFFFF"/>
                      </a:solidFill>
                      <a:prstDash val="solid"/>
                      <a:round/>
                      <a:headEnd type="none" w="med" len="med"/>
                      <a:tailEnd type="none" w="med" len="med"/>
                    </a:lnL>
                    <a:lnR w="12700" cap="flat" cmpd="sng">
                      <a:solidFill>
                        <a:srgbClr val="FFFFFF"/>
                      </a:solidFill>
                      <a:prstDash val="solid"/>
                      <a:round/>
                      <a:headEnd type="none" w="med" len="med"/>
                      <a:tailEnd type="none" w="med" len="med"/>
                    </a:lnR>
                    <a:lnT w="12700" cap="flat" cmpd="sng">
                      <a:solidFill>
                        <a:srgbClr val="FFFFFF"/>
                      </a:solidFill>
                      <a:prstDash val="solid"/>
                      <a:round/>
                      <a:headEnd type="none" w="med" len="med"/>
                      <a:tailEnd type="none" w="med" len="med"/>
                    </a:lnT>
                    <a:lnB w="12700" cap="flat" cmpd="sng">
                      <a:solidFill>
                        <a:srgbClr val="FFFFFF"/>
                      </a:solidFill>
                      <a:prstDash val="solid"/>
                      <a:round/>
                      <a:headEnd type="none" w="med" len="med"/>
                      <a:tailEnd type="none" w="med" len="med"/>
                    </a:lnB>
                    <a:solidFill>
                      <a:srgbClr val="FFF2CC"/>
                    </a:solidFill>
                  </a:tcPr>
                </a:tc>
                <a:tc>
                  <a:txBody>
                    <a:bodyPr/>
                    <a:lstStyle/>
                    <a:p>
                      <a:pPr marL="0" marR="0" lvl="0" indent="0" algn="l" rtl="0">
                        <a:lnSpc>
                          <a:spcPct val="115000"/>
                        </a:lnSpc>
                        <a:spcBef>
                          <a:spcPts val="0"/>
                        </a:spcBef>
                        <a:spcAft>
                          <a:spcPts val="0"/>
                        </a:spcAft>
                        <a:buClr>
                          <a:srgbClr val="000000"/>
                        </a:buClr>
                        <a:buSzPct val="25000"/>
                        <a:buFont typeface="Calibri"/>
                        <a:buNone/>
                      </a:pPr>
                      <a:r>
                        <a:rPr lang="en-US" sz="1100" u="none" strike="noStrike" cap="none">
                          <a:solidFill>
                            <a:srgbClr val="000000"/>
                          </a:solidFill>
                          <a:latin typeface="Calibri"/>
                          <a:ea typeface="Calibri"/>
                          <a:cs typeface="Calibri"/>
                          <a:sym typeface="Calibri"/>
                        </a:rPr>
                        <a:t>Registreer:</a:t>
                      </a:r>
                    </a:p>
                    <a:p>
                      <a:pPr marL="0" marR="0" lvl="0" indent="0" algn="l" rtl="0">
                        <a:lnSpc>
                          <a:spcPct val="115000"/>
                        </a:lnSpc>
                        <a:spcBef>
                          <a:spcPts val="0"/>
                        </a:spcBef>
                        <a:spcAft>
                          <a:spcPts val="0"/>
                        </a:spcAft>
                        <a:buClr>
                          <a:srgbClr val="000000"/>
                        </a:buClr>
                        <a:buSzPct val="25000"/>
                        <a:buFont typeface="Calibri"/>
                        <a:buNone/>
                      </a:pPr>
                      <a:r>
                        <a:rPr lang="en-US" sz="1100" u="none" strike="noStrike" cap="none">
                          <a:solidFill>
                            <a:srgbClr val="000000"/>
                          </a:solidFill>
                          <a:latin typeface="Calibri"/>
                          <a:ea typeface="Calibri"/>
                          <a:cs typeface="Calibri"/>
                          <a:sym typeface="Calibri"/>
                        </a:rPr>
                        <a:t>Ja: 1 </a:t>
                      </a:r>
                      <a:br>
                        <a:rPr lang="en-US" sz="1100" u="none" strike="noStrike" cap="none">
                          <a:solidFill>
                            <a:srgbClr val="000000"/>
                          </a:solidFill>
                          <a:latin typeface="Calibri"/>
                          <a:ea typeface="Calibri"/>
                          <a:cs typeface="Calibri"/>
                          <a:sym typeface="Calibri"/>
                        </a:rPr>
                      </a:br>
                      <a:r>
                        <a:rPr lang="en-US" sz="1100" u="none" strike="noStrike" cap="none">
                          <a:solidFill>
                            <a:srgbClr val="000000"/>
                          </a:solidFill>
                          <a:latin typeface="Calibri"/>
                          <a:ea typeface="Calibri"/>
                          <a:cs typeface="Calibri"/>
                          <a:sym typeface="Calibri"/>
                        </a:rPr>
                        <a:t>Nee: 2</a:t>
                      </a:r>
                    </a:p>
                    <a:p>
                      <a:pPr marL="0" marR="0" lvl="0" indent="0" algn="just" rtl="0">
                        <a:lnSpc>
                          <a:spcPct val="115000"/>
                        </a:lnSpc>
                        <a:spcBef>
                          <a:spcPts val="0"/>
                        </a:spcBef>
                        <a:spcAft>
                          <a:spcPts val="0"/>
                        </a:spcAft>
                        <a:buClr>
                          <a:srgbClr val="000000"/>
                        </a:buClr>
                        <a:buSzPct val="25000"/>
                        <a:buFont typeface="Arial"/>
                        <a:buNone/>
                      </a:pPr>
                      <a:r>
                        <a:rPr lang="en-US" sz="1100" u="none" strike="noStrike" cap="none">
                          <a:solidFill>
                            <a:srgbClr val="000000"/>
                          </a:solidFill>
                          <a:latin typeface="Arial"/>
                          <a:ea typeface="Arial"/>
                          <a:cs typeface="Arial"/>
                          <a:sym typeface="Arial"/>
                        </a:rPr>
                        <a:t> </a:t>
                      </a:r>
                    </a:p>
                  </a:txBody>
                  <a:tcPr marL="63500" marR="63500" marT="63500" marB="63500">
                    <a:lnL w="12700" cap="flat" cmpd="sng">
                      <a:solidFill>
                        <a:srgbClr val="FFFFFF"/>
                      </a:solidFill>
                      <a:prstDash val="solid"/>
                      <a:round/>
                      <a:headEnd type="none" w="med" len="med"/>
                      <a:tailEnd type="none" w="med" len="med"/>
                    </a:lnL>
                    <a:lnR w="12700" cap="flat" cmpd="sng">
                      <a:solidFill>
                        <a:srgbClr val="FFFFFF"/>
                      </a:solidFill>
                      <a:prstDash val="solid"/>
                      <a:round/>
                      <a:headEnd type="none" w="med" len="med"/>
                      <a:tailEnd type="none" w="med" len="med"/>
                    </a:lnR>
                    <a:lnT w="12700" cap="flat" cmpd="sng">
                      <a:solidFill>
                        <a:srgbClr val="FFFFFF"/>
                      </a:solidFill>
                      <a:prstDash val="solid"/>
                      <a:round/>
                      <a:headEnd type="none" w="med" len="med"/>
                      <a:tailEnd type="none" w="med" len="med"/>
                    </a:lnT>
                    <a:lnB w="12700" cap="flat" cmpd="sng">
                      <a:solidFill>
                        <a:srgbClr val="FFFFFF"/>
                      </a:solidFill>
                      <a:prstDash val="solid"/>
                      <a:round/>
                      <a:headEnd type="none" w="med" len="med"/>
                      <a:tailEnd type="none" w="med" len="med"/>
                    </a:lnB>
                    <a:solidFill>
                      <a:srgbClr val="FFF2CC"/>
                    </a:solidFill>
                  </a:tcPr>
                </a:tc>
                <a:tc>
                  <a:txBody>
                    <a:bodyPr/>
                    <a:lstStyle/>
                    <a:p>
                      <a:pPr marL="0" marR="0" lvl="0" indent="0" algn="l" rtl="0">
                        <a:lnSpc>
                          <a:spcPct val="115000"/>
                        </a:lnSpc>
                        <a:spcBef>
                          <a:spcPts val="0"/>
                        </a:spcBef>
                        <a:spcAft>
                          <a:spcPts val="0"/>
                        </a:spcAft>
                        <a:buClr>
                          <a:srgbClr val="000000"/>
                        </a:buClr>
                        <a:buSzPct val="25000"/>
                        <a:buFont typeface="Arial"/>
                        <a:buNone/>
                      </a:pPr>
                      <a:r>
                        <a:rPr lang="en-US" sz="1100" u="none" strike="noStrike" cap="none">
                          <a:solidFill>
                            <a:srgbClr val="000000"/>
                          </a:solidFill>
                          <a:latin typeface="Arial"/>
                          <a:ea typeface="Arial"/>
                          <a:cs typeface="Arial"/>
                          <a:sym typeface="Arial"/>
                        </a:rPr>
                        <a:t> </a:t>
                      </a:r>
                    </a:p>
                  </a:txBody>
                  <a:tcPr marL="63500" marR="63500" marT="63500" marB="63500">
                    <a:lnL w="12700" cap="flat" cmpd="sng">
                      <a:solidFill>
                        <a:srgbClr val="FFFFFF"/>
                      </a:solidFill>
                      <a:prstDash val="solid"/>
                      <a:round/>
                      <a:headEnd type="none" w="med" len="med"/>
                      <a:tailEnd type="none" w="med" len="med"/>
                    </a:lnL>
                    <a:lnR w="12700" cap="flat" cmpd="sng">
                      <a:solidFill>
                        <a:srgbClr val="FFFFFF"/>
                      </a:solidFill>
                      <a:prstDash val="solid"/>
                      <a:round/>
                      <a:headEnd type="none" w="med" len="med"/>
                      <a:tailEnd type="none" w="med" len="med"/>
                    </a:lnR>
                    <a:lnT w="12700" cap="flat" cmpd="sng">
                      <a:solidFill>
                        <a:srgbClr val="FFFFFF"/>
                      </a:solidFill>
                      <a:prstDash val="solid"/>
                      <a:round/>
                      <a:headEnd type="none" w="med" len="med"/>
                      <a:tailEnd type="none" w="med" len="med"/>
                    </a:lnT>
                    <a:lnB w="12700" cap="flat" cmpd="sng">
                      <a:solidFill>
                        <a:srgbClr val="FFFFFF"/>
                      </a:solidFill>
                      <a:prstDash val="solid"/>
                      <a:round/>
                      <a:headEnd type="none" w="med" len="med"/>
                      <a:tailEnd type="none" w="med" len="med"/>
                    </a:lnB>
                    <a:solidFill>
                      <a:srgbClr val="FFF2CC"/>
                    </a:solidFill>
                  </a:tcPr>
                </a:tc>
                <a:extLst>
                  <a:ext uri="{0D108BD9-81ED-4DB2-BD59-A6C34878D82A}">
                    <a16:rowId xmlns:a16="http://schemas.microsoft.com/office/drawing/2014/main" val="10001"/>
                  </a:ext>
                </a:extLst>
              </a:tr>
              <a:tr h="0">
                <a:tc>
                  <a:txBody>
                    <a:bodyPr/>
                    <a:lstStyle/>
                    <a:p>
                      <a:pPr marL="0" marR="0" lvl="0" indent="0" algn="l" rtl="0">
                        <a:lnSpc>
                          <a:spcPct val="115000"/>
                        </a:lnSpc>
                        <a:spcBef>
                          <a:spcPts val="0"/>
                        </a:spcBef>
                        <a:spcAft>
                          <a:spcPts val="0"/>
                        </a:spcAft>
                        <a:buClr>
                          <a:srgbClr val="000000"/>
                        </a:buClr>
                        <a:buSzPct val="25000"/>
                        <a:buFont typeface="Arial"/>
                        <a:buNone/>
                      </a:pPr>
                      <a:r>
                        <a:rPr lang="en-US" sz="1100" u="none" strike="noStrike" cap="none">
                          <a:solidFill>
                            <a:srgbClr val="000000"/>
                          </a:solidFill>
                          <a:latin typeface="Arial"/>
                          <a:ea typeface="Arial"/>
                          <a:cs typeface="Arial"/>
                          <a:sym typeface="Arial"/>
                        </a:rPr>
                        <a:t> </a:t>
                      </a:r>
                    </a:p>
                  </a:txBody>
                  <a:tcPr marL="63500" marR="63500" marT="63500" marB="63500">
                    <a:lnL w="12700" cap="flat" cmpd="sng">
                      <a:solidFill>
                        <a:srgbClr val="FFFFFF"/>
                      </a:solidFill>
                      <a:prstDash val="solid"/>
                      <a:round/>
                      <a:headEnd type="none" w="med" len="med"/>
                      <a:tailEnd type="none" w="med" len="med"/>
                    </a:lnL>
                    <a:lnR w="12700" cap="flat" cmpd="sng">
                      <a:solidFill>
                        <a:srgbClr val="FFFFFF"/>
                      </a:solidFill>
                      <a:prstDash val="solid"/>
                      <a:round/>
                      <a:headEnd type="none" w="med" len="med"/>
                      <a:tailEnd type="none" w="med" len="med"/>
                    </a:lnR>
                    <a:lnT w="12700" cap="flat" cmpd="sng">
                      <a:solidFill>
                        <a:srgbClr val="FFFFFF"/>
                      </a:solidFill>
                      <a:prstDash val="solid"/>
                      <a:round/>
                      <a:headEnd type="none" w="med" len="med"/>
                      <a:tailEnd type="none" w="med" len="med"/>
                    </a:lnT>
                    <a:lnB w="12700" cap="flat" cmpd="sng">
                      <a:solidFill>
                        <a:srgbClr val="FFFFFF"/>
                      </a:solidFill>
                      <a:prstDash val="solid"/>
                      <a:round/>
                      <a:headEnd type="none" w="med" len="med"/>
                      <a:tailEnd type="none" w="med" len="med"/>
                    </a:lnB>
                    <a:solidFill>
                      <a:srgbClr val="FFE599"/>
                    </a:solidFill>
                  </a:tcPr>
                </a:tc>
                <a:tc>
                  <a:txBody>
                    <a:bodyPr/>
                    <a:lstStyle/>
                    <a:p>
                      <a:pPr marL="0" marR="0" lvl="0" indent="0" algn="l" rtl="0">
                        <a:lnSpc>
                          <a:spcPct val="115000"/>
                        </a:lnSpc>
                        <a:spcBef>
                          <a:spcPts val="0"/>
                        </a:spcBef>
                        <a:spcAft>
                          <a:spcPts val="0"/>
                        </a:spcAft>
                        <a:buClr>
                          <a:srgbClr val="000000"/>
                        </a:buClr>
                        <a:buSzPct val="25000"/>
                        <a:buFont typeface="Calibri"/>
                        <a:buNone/>
                      </a:pPr>
                      <a:r>
                        <a:rPr lang="en-US" sz="1100" u="none" strike="noStrike" cap="none">
                          <a:solidFill>
                            <a:srgbClr val="000000"/>
                          </a:solidFill>
                          <a:latin typeface="Calibri"/>
                          <a:ea typeface="Calibri"/>
                          <a:cs typeface="Calibri"/>
                          <a:sym typeface="Calibri"/>
                        </a:rPr>
                        <a:t>Anamnese: 748</a:t>
                      </a:r>
                    </a:p>
                  </a:txBody>
                  <a:tcPr marL="63500" marR="63500" marT="63500" marB="63500">
                    <a:lnL w="12700" cap="flat" cmpd="sng">
                      <a:solidFill>
                        <a:srgbClr val="FFFFFF"/>
                      </a:solidFill>
                      <a:prstDash val="solid"/>
                      <a:round/>
                      <a:headEnd type="none" w="med" len="med"/>
                      <a:tailEnd type="none" w="med" len="med"/>
                    </a:lnL>
                    <a:lnR w="12700" cap="flat" cmpd="sng">
                      <a:solidFill>
                        <a:srgbClr val="FFFFFF"/>
                      </a:solidFill>
                      <a:prstDash val="solid"/>
                      <a:round/>
                      <a:headEnd type="none" w="med" len="med"/>
                      <a:tailEnd type="none" w="med" len="med"/>
                    </a:lnR>
                    <a:lnT w="12700" cap="flat" cmpd="sng">
                      <a:solidFill>
                        <a:srgbClr val="FFFFFF"/>
                      </a:solidFill>
                      <a:prstDash val="solid"/>
                      <a:round/>
                      <a:headEnd type="none" w="med" len="med"/>
                      <a:tailEnd type="none" w="med" len="med"/>
                    </a:lnT>
                    <a:lnB w="12700" cap="flat" cmpd="sng">
                      <a:solidFill>
                        <a:srgbClr val="FFFFFF"/>
                      </a:solidFill>
                      <a:prstDash val="solid"/>
                      <a:round/>
                      <a:headEnd type="none" w="med" len="med"/>
                      <a:tailEnd type="none" w="med" len="med"/>
                    </a:lnB>
                    <a:solidFill>
                      <a:srgbClr val="FFE599"/>
                    </a:solidFill>
                  </a:tcPr>
                </a:tc>
                <a:tc>
                  <a:txBody>
                    <a:bodyPr/>
                    <a:lstStyle/>
                    <a:p>
                      <a:pPr marL="0" marR="0" lvl="0" indent="0" algn="l" rtl="0">
                        <a:lnSpc>
                          <a:spcPct val="115000"/>
                        </a:lnSpc>
                        <a:spcBef>
                          <a:spcPts val="0"/>
                        </a:spcBef>
                        <a:spcAft>
                          <a:spcPts val="0"/>
                        </a:spcAft>
                        <a:buClr>
                          <a:srgbClr val="000000"/>
                        </a:buClr>
                        <a:buSzPct val="25000"/>
                        <a:buFont typeface="Calibri"/>
                        <a:buNone/>
                      </a:pPr>
                      <a:r>
                        <a:rPr lang="en-US" sz="1100" u="none" strike="noStrike" cap="none">
                          <a:solidFill>
                            <a:srgbClr val="000000"/>
                          </a:solidFill>
                          <a:latin typeface="Calibri"/>
                          <a:ea typeface="Calibri"/>
                          <a:cs typeface="Calibri"/>
                          <a:sym typeface="Calibri"/>
                        </a:rPr>
                        <a:t>Registreer hier de specifieke </a:t>
                      </a:r>
                      <a:br>
                        <a:rPr lang="en-US" sz="1100" u="none" strike="noStrike" cap="none">
                          <a:solidFill>
                            <a:srgbClr val="000000"/>
                          </a:solidFill>
                          <a:latin typeface="Calibri"/>
                          <a:ea typeface="Calibri"/>
                          <a:cs typeface="Calibri"/>
                          <a:sym typeface="Calibri"/>
                        </a:rPr>
                      </a:br>
                      <a:r>
                        <a:rPr lang="en-US" sz="1100" u="none" strike="noStrike" cap="none">
                          <a:solidFill>
                            <a:srgbClr val="000000"/>
                          </a:solidFill>
                          <a:latin typeface="Calibri"/>
                          <a:ea typeface="Calibri"/>
                          <a:cs typeface="Calibri"/>
                          <a:sym typeface="Calibri"/>
                        </a:rPr>
                        <a:t>anamnese</a:t>
                      </a:r>
                    </a:p>
                  </a:txBody>
                  <a:tcPr marL="63500" marR="63500" marT="63500" marB="63500">
                    <a:lnL w="12700" cap="flat" cmpd="sng">
                      <a:solidFill>
                        <a:srgbClr val="FFFFFF"/>
                      </a:solidFill>
                      <a:prstDash val="solid"/>
                      <a:round/>
                      <a:headEnd type="none" w="med" len="med"/>
                      <a:tailEnd type="none" w="med" len="med"/>
                    </a:lnL>
                    <a:lnR w="12700" cap="flat" cmpd="sng">
                      <a:solidFill>
                        <a:srgbClr val="FFFFFF"/>
                      </a:solidFill>
                      <a:prstDash val="solid"/>
                      <a:round/>
                      <a:headEnd type="none" w="med" len="med"/>
                      <a:tailEnd type="none" w="med" len="med"/>
                    </a:lnR>
                    <a:lnT w="12700" cap="flat" cmpd="sng">
                      <a:solidFill>
                        <a:srgbClr val="FFFFFF"/>
                      </a:solidFill>
                      <a:prstDash val="solid"/>
                      <a:round/>
                      <a:headEnd type="none" w="med" len="med"/>
                      <a:tailEnd type="none" w="med" len="med"/>
                    </a:lnT>
                    <a:lnB w="12700" cap="flat" cmpd="sng">
                      <a:solidFill>
                        <a:srgbClr val="FFFFFF"/>
                      </a:solidFill>
                      <a:prstDash val="solid"/>
                      <a:round/>
                      <a:headEnd type="none" w="med" len="med"/>
                      <a:tailEnd type="none" w="med" len="med"/>
                    </a:lnB>
                    <a:solidFill>
                      <a:srgbClr val="FFE599"/>
                    </a:solidFill>
                  </a:tcPr>
                </a:tc>
                <a:tc>
                  <a:txBody>
                    <a:bodyPr/>
                    <a:lstStyle/>
                    <a:p>
                      <a:pPr marL="0" marR="0" lvl="0" indent="0" algn="l" rtl="0">
                        <a:lnSpc>
                          <a:spcPct val="115000"/>
                        </a:lnSpc>
                        <a:spcBef>
                          <a:spcPts val="0"/>
                        </a:spcBef>
                        <a:spcAft>
                          <a:spcPts val="0"/>
                        </a:spcAft>
                        <a:buClr>
                          <a:srgbClr val="000000"/>
                        </a:buClr>
                        <a:buSzPct val="25000"/>
                        <a:buFont typeface="Arial"/>
                        <a:buNone/>
                      </a:pPr>
                      <a:r>
                        <a:rPr lang="en-US" sz="1100" u="none" strike="noStrike" cap="none">
                          <a:solidFill>
                            <a:srgbClr val="000000"/>
                          </a:solidFill>
                          <a:latin typeface="Arial"/>
                          <a:ea typeface="Arial"/>
                          <a:cs typeface="Arial"/>
                          <a:sym typeface="Arial"/>
                        </a:rPr>
                        <a:t> </a:t>
                      </a:r>
                    </a:p>
                  </a:txBody>
                  <a:tcPr marL="63500" marR="63500" marT="63500" marB="63500">
                    <a:lnL w="12700" cap="flat" cmpd="sng">
                      <a:solidFill>
                        <a:srgbClr val="FFFFFF"/>
                      </a:solidFill>
                      <a:prstDash val="solid"/>
                      <a:round/>
                      <a:headEnd type="none" w="med" len="med"/>
                      <a:tailEnd type="none" w="med" len="med"/>
                    </a:lnL>
                    <a:lnR w="12700" cap="flat" cmpd="sng">
                      <a:solidFill>
                        <a:srgbClr val="FFFFFF"/>
                      </a:solidFill>
                      <a:prstDash val="solid"/>
                      <a:round/>
                      <a:headEnd type="none" w="med" len="med"/>
                      <a:tailEnd type="none" w="med" len="med"/>
                    </a:lnR>
                    <a:lnT w="12700" cap="flat" cmpd="sng">
                      <a:solidFill>
                        <a:srgbClr val="FFFFFF"/>
                      </a:solidFill>
                      <a:prstDash val="solid"/>
                      <a:round/>
                      <a:headEnd type="none" w="med" len="med"/>
                      <a:tailEnd type="none" w="med" len="med"/>
                    </a:lnT>
                    <a:lnB w="12700" cap="flat" cmpd="sng">
                      <a:solidFill>
                        <a:srgbClr val="FFFFFF"/>
                      </a:solidFill>
                      <a:prstDash val="solid"/>
                      <a:round/>
                      <a:headEnd type="none" w="med" len="med"/>
                      <a:tailEnd type="none" w="med" len="med"/>
                    </a:lnB>
                    <a:solidFill>
                      <a:srgbClr val="FFE599"/>
                    </a:solidFill>
                  </a:tcPr>
                </a:tc>
                <a:extLst>
                  <a:ext uri="{0D108BD9-81ED-4DB2-BD59-A6C34878D82A}">
                    <a16:rowId xmlns:a16="http://schemas.microsoft.com/office/drawing/2014/main" val="10002"/>
                  </a:ext>
                </a:extLst>
              </a:tr>
              <a:tr h="0">
                <a:tc>
                  <a:txBody>
                    <a:bodyPr/>
                    <a:lstStyle/>
                    <a:p>
                      <a:pPr marL="0" marR="38100" lvl="0" indent="0" algn="l" rtl="0">
                        <a:lnSpc>
                          <a:spcPct val="115000"/>
                        </a:lnSpc>
                        <a:spcBef>
                          <a:spcPts val="0"/>
                        </a:spcBef>
                        <a:spcAft>
                          <a:spcPts val="0"/>
                        </a:spcAft>
                        <a:buClr>
                          <a:srgbClr val="000000"/>
                        </a:buClr>
                        <a:buSzPct val="25000"/>
                        <a:buFont typeface="Calibri"/>
                        <a:buNone/>
                      </a:pPr>
                      <a:r>
                        <a:rPr lang="en-US" sz="1100" u="none" strike="noStrike" cap="none">
                          <a:solidFill>
                            <a:srgbClr val="000000"/>
                          </a:solidFill>
                          <a:latin typeface="Calibri"/>
                          <a:ea typeface="Calibri"/>
                          <a:cs typeface="Calibri"/>
                          <a:sym typeface="Calibri"/>
                        </a:rPr>
                        <a:t>Conclusie en vervolg</a:t>
                      </a:r>
                      <a:br>
                        <a:rPr lang="en-US" sz="1100" u="none" strike="noStrike" cap="none">
                          <a:solidFill>
                            <a:srgbClr val="000000"/>
                          </a:solidFill>
                          <a:latin typeface="Calibri"/>
                          <a:ea typeface="Calibri"/>
                          <a:cs typeface="Calibri"/>
                          <a:sym typeface="Calibri"/>
                        </a:rPr>
                      </a:br>
                      <a:r>
                        <a:rPr lang="en-US" sz="1100" u="none" strike="noStrike" cap="none">
                          <a:solidFill>
                            <a:srgbClr val="000000"/>
                          </a:solidFill>
                          <a:latin typeface="Calibri"/>
                          <a:ea typeface="Calibri"/>
                          <a:cs typeface="Calibri"/>
                          <a:sym typeface="Calibri"/>
                        </a:rPr>
                        <a:t>stappen: R047</a:t>
                      </a:r>
                    </a:p>
                  </a:txBody>
                  <a:tcPr marL="63500" marR="63500" marT="63500" marB="63500">
                    <a:lnL w="12700" cap="flat" cmpd="sng">
                      <a:solidFill>
                        <a:srgbClr val="FFFFFF"/>
                      </a:solidFill>
                      <a:prstDash val="solid"/>
                      <a:round/>
                      <a:headEnd type="none" w="med" len="med"/>
                      <a:tailEnd type="none" w="med" len="med"/>
                    </a:lnL>
                    <a:lnR w="12700" cap="flat" cmpd="sng">
                      <a:solidFill>
                        <a:srgbClr val="FFFFFF"/>
                      </a:solidFill>
                      <a:prstDash val="solid"/>
                      <a:round/>
                      <a:headEnd type="none" w="med" len="med"/>
                      <a:tailEnd type="none" w="med" len="med"/>
                    </a:lnR>
                    <a:lnT w="12700" cap="flat" cmpd="sng">
                      <a:solidFill>
                        <a:srgbClr val="FFFFFF"/>
                      </a:solidFill>
                      <a:prstDash val="solid"/>
                      <a:round/>
                      <a:headEnd type="none" w="med" len="med"/>
                      <a:tailEnd type="none" w="med" len="med"/>
                    </a:lnT>
                    <a:lnB w="12700" cap="flat" cmpd="sng">
                      <a:solidFill>
                        <a:srgbClr val="FFFFFF"/>
                      </a:solidFill>
                      <a:prstDash val="solid"/>
                      <a:round/>
                      <a:headEnd type="none" w="med" len="med"/>
                      <a:tailEnd type="none" w="med" len="med"/>
                    </a:lnB>
                    <a:solidFill>
                      <a:srgbClr val="FFF2CC"/>
                    </a:solidFill>
                  </a:tcPr>
                </a:tc>
                <a:tc>
                  <a:txBody>
                    <a:bodyPr/>
                    <a:lstStyle/>
                    <a:p>
                      <a:pPr marL="0" marR="38100" lvl="0" indent="0" algn="l" rtl="0">
                        <a:lnSpc>
                          <a:spcPct val="115000"/>
                        </a:lnSpc>
                        <a:spcBef>
                          <a:spcPts val="0"/>
                        </a:spcBef>
                        <a:spcAft>
                          <a:spcPts val="0"/>
                        </a:spcAft>
                        <a:buClr>
                          <a:srgbClr val="000000"/>
                        </a:buClr>
                        <a:buSzPct val="25000"/>
                        <a:buFont typeface="Calibri"/>
                        <a:buNone/>
                      </a:pPr>
                      <a:r>
                        <a:rPr lang="en-US" sz="1100" u="none" strike="noStrike" cap="none">
                          <a:solidFill>
                            <a:srgbClr val="000000"/>
                          </a:solidFill>
                          <a:latin typeface="Calibri"/>
                          <a:ea typeface="Calibri"/>
                          <a:cs typeface="Calibri"/>
                          <a:sym typeface="Calibri"/>
                        </a:rPr>
                        <a:t>Conclusie: 482</a:t>
                      </a:r>
                    </a:p>
                  </a:txBody>
                  <a:tcPr marL="63500" marR="63500" marT="63500" marB="63500">
                    <a:lnL w="12700" cap="flat" cmpd="sng">
                      <a:solidFill>
                        <a:srgbClr val="FFFFFF"/>
                      </a:solidFill>
                      <a:prstDash val="solid"/>
                      <a:round/>
                      <a:headEnd type="none" w="med" len="med"/>
                      <a:tailEnd type="none" w="med" len="med"/>
                    </a:lnL>
                    <a:lnR w="12700" cap="flat" cmpd="sng">
                      <a:solidFill>
                        <a:srgbClr val="FFFFFF"/>
                      </a:solidFill>
                      <a:prstDash val="solid"/>
                      <a:round/>
                      <a:headEnd type="none" w="med" len="med"/>
                      <a:tailEnd type="none" w="med" len="med"/>
                    </a:lnR>
                    <a:lnT w="12700" cap="flat" cmpd="sng">
                      <a:solidFill>
                        <a:srgbClr val="FFFFFF"/>
                      </a:solidFill>
                      <a:prstDash val="solid"/>
                      <a:round/>
                      <a:headEnd type="none" w="med" len="med"/>
                      <a:tailEnd type="none" w="med" len="med"/>
                    </a:lnT>
                    <a:lnB w="12700" cap="flat" cmpd="sng">
                      <a:solidFill>
                        <a:srgbClr val="FFFFFF"/>
                      </a:solidFill>
                      <a:prstDash val="solid"/>
                      <a:round/>
                      <a:headEnd type="none" w="med" len="med"/>
                      <a:tailEnd type="none" w="med" len="med"/>
                    </a:lnB>
                    <a:solidFill>
                      <a:srgbClr val="FFF2CC"/>
                    </a:solidFill>
                  </a:tcPr>
                </a:tc>
                <a:tc>
                  <a:txBody>
                    <a:bodyPr/>
                    <a:lstStyle/>
                    <a:p>
                      <a:pPr marL="0" marR="38100" lvl="0" indent="0" algn="l" rtl="0">
                        <a:lnSpc>
                          <a:spcPct val="115000"/>
                        </a:lnSpc>
                        <a:spcBef>
                          <a:spcPts val="0"/>
                        </a:spcBef>
                        <a:spcAft>
                          <a:spcPts val="0"/>
                        </a:spcAft>
                        <a:buClr>
                          <a:srgbClr val="000000"/>
                        </a:buClr>
                        <a:buSzPct val="25000"/>
                        <a:buFont typeface="Calibri"/>
                        <a:buNone/>
                      </a:pPr>
                      <a:r>
                        <a:rPr lang="en-US" sz="1100" u="none" strike="noStrike" cap="none">
                          <a:solidFill>
                            <a:srgbClr val="000000"/>
                          </a:solidFill>
                          <a:latin typeface="Calibri"/>
                          <a:ea typeface="Calibri"/>
                          <a:cs typeface="Calibri"/>
                          <a:sym typeface="Calibri"/>
                        </a:rPr>
                        <a:t>Registreer hier de conclusie van de specifieke anamnese</a:t>
                      </a:r>
                    </a:p>
                  </a:txBody>
                  <a:tcPr marL="63500" marR="63500" marT="63500" marB="63500">
                    <a:lnL w="12700" cap="flat" cmpd="sng">
                      <a:solidFill>
                        <a:srgbClr val="FFFFFF"/>
                      </a:solidFill>
                      <a:prstDash val="solid"/>
                      <a:round/>
                      <a:headEnd type="none" w="med" len="med"/>
                      <a:tailEnd type="none" w="med" len="med"/>
                    </a:lnL>
                    <a:lnR w="12700" cap="flat" cmpd="sng">
                      <a:solidFill>
                        <a:srgbClr val="FFFFFF"/>
                      </a:solidFill>
                      <a:prstDash val="solid"/>
                      <a:round/>
                      <a:headEnd type="none" w="med" len="med"/>
                      <a:tailEnd type="none" w="med" len="med"/>
                    </a:lnR>
                    <a:lnT w="12700" cap="flat" cmpd="sng">
                      <a:solidFill>
                        <a:srgbClr val="FFFFFF"/>
                      </a:solidFill>
                      <a:prstDash val="solid"/>
                      <a:round/>
                      <a:headEnd type="none" w="med" len="med"/>
                      <a:tailEnd type="none" w="med" len="med"/>
                    </a:lnT>
                    <a:lnB w="12700" cap="flat" cmpd="sng">
                      <a:solidFill>
                        <a:srgbClr val="FFFFFF"/>
                      </a:solidFill>
                      <a:prstDash val="solid"/>
                      <a:round/>
                      <a:headEnd type="none" w="med" len="med"/>
                      <a:tailEnd type="none" w="med" len="med"/>
                    </a:lnB>
                    <a:solidFill>
                      <a:srgbClr val="FFF2CC"/>
                    </a:solidFill>
                  </a:tcPr>
                </a:tc>
                <a:tc>
                  <a:txBody>
                    <a:bodyPr/>
                    <a:lstStyle/>
                    <a:p>
                      <a:pPr marL="0" marR="0" lvl="0" indent="0" algn="l" rtl="0">
                        <a:lnSpc>
                          <a:spcPct val="115000"/>
                        </a:lnSpc>
                        <a:spcBef>
                          <a:spcPts val="0"/>
                        </a:spcBef>
                        <a:spcAft>
                          <a:spcPts val="0"/>
                        </a:spcAft>
                        <a:buClr>
                          <a:srgbClr val="000000"/>
                        </a:buClr>
                        <a:buSzPct val="25000"/>
                        <a:buFont typeface="Arial"/>
                        <a:buNone/>
                      </a:pPr>
                      <a:r>
                        <a:rPr lang="en-US" sz="1100" u="none" strike="noStrike" cap="none">
                          <a:solidFill>
                            <a:srgbClr val="000000"/>
                          </a:solidFill>
                          <a:latin typeface="Arial"/>
                          <a:ea typeface="Arial"/>
                          <a:cs typeface="Arial"/>
                          <a:sym typeface="Arial"/>
                        </a:rPr>
                        <a:t> </a:t>
                      </a:r>
                    </a:p>
                  </a:txBody>
                  <a:tcPr marL="63500" marR="63500" marT="63500" marB="63500">
                    <a:lnL w="12700" cap="flat" cmpd="sng">
                      <a:solidFill>
                        <a:srgbClr val="FFFFFF"/>
                      </a:solidFill>
                      <a:prstDash val="solid"/>
                      <a:round/>
                      <a:headEnd type="none" w="med" len="med"/>
                      <a:tailEnd type="none" w="med" len="med"/>
                    </a:lnL>
                    <a:lnR w="12700" cap="flat" cmpd="sng">
                      <a:solidFill>
                        <a:srgbClr val="FFFFFF"/>
                      </a:solidFill>
                      <a:prstDash val="solid"/>
                      <a:round/>
                      <a:headEnd type="none" w="med" len="med"/>
                      <a:tailEnd type="none" w="med" len="med"/>
                    </a:lnR>
                    <a:lnT w="12700" cap="flat" cmpd="sng">
                      <a:solidFill>
                        <a:srgbClr val="FFFFFF"/>
                      </a:solidFill>
                      <a:prstDash val="solid"/>
                      <a:round/>
                      <a:headEnd type="none" w="med" len="med"/>
                      <a:tailEnd type="none" w="med" len="med"/>
                    </a:lnT>
                    <a:lnB w="12700" cap="flat" cmpd="sng">
                      <a:solidFill>
                        <a:srgbClr val="FFFFFF"/>
                      </a:solidFill>
                      <a:prstDash val="solid"/>
                      <a:round/>
                      <a:headEnd type="none" w="med" len="med"/>
                      <a:tailEnd type="none" w="med" len="med"/>
                    </a:lnB>
                    <a:solidFill>
                      <a:srgbClr val="FFF2CC"/>
                    </a:solidFill>
                  </a:tcPr>
                </a:tc>
                <a:extLst>
                  <a:ext uri="{0D108BD9-81ED-4DB2-BD59-A6C34878D82A}">
                    <a16:rowId xmlns:a16="http://schemas.microsoft.com/office/drawing/2014/main" val="10003"/>
                  </a:ext>
                </a:extLst>
              </a:tr>
            </a:tbl>
          </a:graphicData>
        </a:graphic>
      </p:graphicFrame>
      <p:sp>
        <p:nvSpPr>
          <p:cNvPr id="145" name="Shape 145"/>
          <p:cNvSpPr txBox="1">
            <a:spLocks noGrp="1"/>
          </p:cNvSpPr>
          <p:nvPr>
            <p:ph type="body" idx="1"/>
          </p:nvPr>
        </p:nvSpPr>
        <p:spPr>
          <a:xfrm>
            <a:off x="1547812" y="2209800"/>
            <a:ext cx="7138986" cy="3962399"/>
          </a:xfrm>
          <a:prstGeom prst="rect">
            <a:avLst/>
          </a:prstGeom>
          <a:noFill/>
          <a:ln>
            <a:noFill/>
          </a:ln>
        </p:spPr>
        <p:txBody>
          <a:bodyPr lIns="91425" tIns="91425" rIns="91425" bIns="91425" anchor="t" anchorCtr="0">
            <a:noAutofit/>
          </a:bodyPr>
          <a:lstStyle/>
          <a:p>
            <a:pPr marL="342900" marR="0" lvl="0" indent="-228600" algn="l" rtl="0">
              <a:lnSpc>
                <a:spcPct val="100000"/>
              </a:lnSpc>
              <a:spcBef>
                <a:spcPts val="0"/>
              </a:spcBef>
              <a:spcAft>
                <a:spcPts val="0"/>
              </a:spcAft>
              <a:buClr>
                <a:schemeClr val="dk1"/>
              </a:buClr>
              <a:buSzPct val="100000"/>
              <a:buFont typeface="Arial"/>
              <a:buChar char="-"/>
            </a:pPr>
            <a:r>
              <a:rPr lang="en-US" sz="1900" b="0" i="0" u="none" strike="noStrike" cap="none">
                <a:solidFill>
                  <a:schemeClr val="dk1"/>
                </a:solidFill>
                <a:latin typeface="Calibri"/>
                <a:ea typeface="Calibri"/>
                <a:cs typeface="Calibri"/>
                <a:sym typeface="Calibri"/>
              </a:rPr>
              <a:t>Aanbeveling:  Voer bij een vermoeden van een depressie een specifieke anamnese uit en registreer de uitkomst.</a:t>
            </a:r>
          </a:p>
          <a:p>
            <a:pPr marL="120650" marR="0" lvl="0" indent="-6350" algn="l" rtl="0">
              <a:lnSpc>
                <a:spcPct val="136842"/>
              </a:lnSpc>
              <a:spcBef>
                <a:spcPts val="380"/>
              </a:spcBef>
              <a:spcAft>
                <a:spcPts val="0"/>
              </a:spcAft>
              <a:buClr>
                <a:schemeClr val="dk1"/>
              </a:buClr>
              <a:buSzPct val="25000"/>
              <a:buFont typeface="Arial"/>
              <a:buNone/>
            </a:pPr>
            <a:endParaRPr sz="1900" b="0" i="0" u="none" strike="noStrike" cap="none">
              <a:solidFill>
                <a:schemeClr val="dk1"/>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Shape 150"/>
          <p:cNvSpPr txBox="1"/>
          <p:nvPr/>
        </p:nvSpPr>
        <p:spPr>
          <a:xfrm>
            <a:off x="1547812" y="1800225"/>
            <a:ext cx="7138986" cy="409575"/>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2"/>
              </a:buClr>
              <a:buSzPct val="25000"/>
              <a:buFont typeface="Calibri"/>
              <a:buNone/>
            </a:pPr>
            <a:r>
              <a:rPr lang="en-US" sz="1900" b="1" i="0" u="none" strike="noStrike" cap="none">
                <a:solidFill>
                  <a:schemeClr val="dk2"/>
                </a:solidFill>
                <a:latin typeface="Calibri"/>
                <a:ea typeface="Calibri"/>
                <a:cs typeface="Calibri"/>
                <a:sym typeface="Calibri"/>
              </a:rPr>
              <a:t>Randvoorwaarden: benodigde competenties en deskundigheid (1)</a:t>
            </a:r>
          </a:p>
          <a:p>
            <a:pPr marL="0" marR="0" lvl="0" indent="0" algn="l" rtl="0">
              <a:lnSpc>
                <a:spcPct val="100000"/>
              </a:lnSpc>
              <a:spcBef>
                <a:spcPts val="0"/>
              </a:spcBef>
              <a:spcAft>
                <a:spcPts val="0"/>
              </a:spcAft>
              <a:buClr>
                <a:schemeClr val="dk2"/>
              </a:buClr>
              <a:buFont typeface="Calibri"/>
              <a:buNone/>
            </a:pPr>
            <a:endParaRPr sz="1900" b="1" i="0" u="none" strike="noStrike" cap="none">
              <a:solidFill>
                <a:schemeClr val="dk2"/>
              </a:solidFill>
              <a:latin typeface="Calibri"/>
              <a:ea typeface="Calibri"/>
              <a:cs typeface="Calibri"/>
              <a:sym typeface="Calibri"/>
            </a:endParaRPr>
          </a:p>
        </p:txBody>
      </p:sp>
      <p:sp>
        <p:nvSpPr>
          <p:cNvPr id="151" name="Shape 151"/>
          <p:cNvSpPr txBox="1"/>
          <p:nvPr/>
        </p:nvSpPr>
        <p:spPr>
          <a:xfrm>
            <a:off x="1547812" y="2209800"/>
            <a:ext cx="7138986" cy="39623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000000"/>
              </a:buClr>
              <a:buFont typeface="Arial"/>
              <a:buNone/>
            </a:pPr>
            <a:endParaRPr sz="18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ct val="25000"/>
              <a:buFont typeface="Calibri"/>
              <a:buNone/>
            </a:pPr>
            <a:r>
              <a:rPr lang="en-US" sz="1900" b="0" i="0" u="none" strike="noStrike" cap="none">
                <a:solidFill>
                  <a:srgbClr val="000000"/>
                </a:solidFill>
                <a:latin typeface="Calibri"/>
                <a:ea typeface="Calibri"/>
                <a:cs typeface="Calibri"/>
                <a:sym typeface="Calibri"/>
              </a:rPr>
              <a:t>Voor de uitvoering van de richtlijn is het essentieel dat de JGZ-professional geschoold wordt in:</a:t>
            </a:r>
          </a:p>
          <a:p>
            <a:pPr marL="0" marR="0" lvl="0" indent="0" algn="l" rtl="0">
              <a:lnSpc>
                <a:spcPct val="100000"/>
              </a:lnSpc>
              <a:spcBef>
                <a:spcPts val="0"/>
              </a:spcBef>
              <a:spcAft>
                <a:spcPts val="0"/>
              </a:spcAft>
              <a:buClr>
                <a:srgbClr val="000000"/>
              </a:buClr>
              <a:buFont typeface="Arial"/>
              <a:buNone/>
            </a:pPr>
            <a:endParaRPr sz="1900" b="0" i="0" u="none" strike="noStrike" cap="none">
              <a:solidFill>
                <a:srgbClr val="000000"/>
              </a:solidFill>
              <a:latin typeface="Calibri"/>
              <a:ea typeface="Calibri"/>
              <a:cs typeface="Calibri"/>
              <a:sym typeface="Calibri"/>
            </a:endParaRPr>
          </a:p>
          <a:p>
            <a:pPr marL="457200" marR="0" lvl="0" indent="-349250" algn="l" rtl="0">
              <a:lnSpc>
                <a:spcPct val="100000"/>
              </a:lnSpc>
              <a:spcBef>
                <a:spcPts val="0"/>
              </a:spcBef>
              <a:spcAft>
                <a:spcPts val="0"/>
              </a:spcAft>
              <a:buClr>
                <a:srgbClr val="000000"/>
              </a:buClr>
              <a:buSzPct val="100000"/>
              <a:buFont typeface="Calibri"/>
              <a:buChar char="●"/>
            </a:pPr>
            <a:r>
              <a:rPr lang="en-US" sz="1900" b="0" i="0" u="none" strike="noStrike" cap="none">
                <a:solidFill>
                  <a:srgbClr val="000000"/>
                </a:solidFill>
                <a:latin typeface="Calibri"/>
                <a:ea typeface="Calibri"/>
                <a:cs typeface="Calibri"/>
                <a:sym typeface="Calibri"/>
              </a:rPr>
              <a:t>De risicofactoren en beschermende factoren bij depressie</a:t>
            </a:r>
          </a:p>
          <a:p>
            <a:pPr marL="457200" marR="0" lvl="0" indent="-349250" algn="l" rtl="0">
              <a:lnSpc>
                <a:spcPct val="100000"/>
              </a:lnSpc>
              <a:spcBef>
                <a:spcPts val="0"/>
              </a:spcBef>
              <a:spcAft>
                <a:spcPts val="0"/>
              </a:spcAft>
              <a:buClr>
                <a:srgbClr val="000000"/>
              </a:buClr>
              <a:buSzPct val="100000"/>
              <a:buFont typeface="Calibri"/>
              <a:buChar char="●"/>
            </a:pPr>
            <a:r>
              <a:rPr lang="en-US" sz="1900" b="0" i="0" u="none" strike="noStrike" cap="none">
                <a:solidFill>
                  <a:srgbClr val="000000"/>
                </a:solidFill>
                <a:latin typeface="Calibri"/>
                <a:ea typeface="Calibri"/>
                <a:cs typeface="Calibri"/>
                <a:sym typeface="Calibri"/>
              </a:rPr>
              <a:t>De signalen en symptomen van depressie</a:t>
            </a:r>
          </a:p>
          <a:p>
            <a:pPr marL="457200" marR="0" lvl="0" indent="-349250" algn="l" rtl="0">
              <a:lnSpc>
                <a:spcPct val="100000"/>
              </a:lnSpc>
              <a:spcBef>
                <a:spcPts val="0"/>
              </a:spcBef>
              <a:spcAft>
                <a:spcPts val="0"/>
              </a:spcAft>
              <a:buClr>
                <a:srgbClr val="000000"/>
              </a:buClr>
              <a:buSzPct val="100000"/>
              <a:buFont typeface="Calibri"/>
              <a:buChar char="●"/>
            </a:pPr>
            <a:r>
              <a:rPr lang="en-US" sz="1900" b="0" i="0" u="none" strike="noStrike" cap="none">
                <a:solidFill>
                  <a:srgbClr val="000000"/>
                </a:solidFill>
                <a:latin typeface="Calibri"/>
                <a:ea typeface="Calibri"/>
                <a:cs typeface="Calibri"/>
                <a:sym typeface="Calibri"/>
              </a:rPr>
              <a:t>Afnemen van de specifieke anamnese bij depressie bij de jeugdige of de ouders</a:t>
            </a:r>
          </a:p>
          <a:p>
            <a:pPr marL="457200" marR="0" lvl="0" indent="-349250" algn="l" rtl="0">
              <a:lnSpc>
                <a:spcPct val="100000"/>
              </a:lnSpc>
              <a:spcBef>
                <a:spcPts val="0"/>
              </a:spcBef>
              <a:spcAft>
                <a:spcPts val="0"/>
              </a:spcAft>
              <a:buClr>
                <a:srgbClr val="000000"/>
              </a:buClr>
              <a:buSzPct val="100000"/>
              <a:buFont typeface="Calibri"/>
              <a:buChar char="●"/>
            </a:pPr>
            <a:r>
              <a:rPr lang="en-US" sz="1900" b="0" i="0" u="none" strike="noStrike" cap="none">
                <a:solidFill>
                  <a:srgbClr val="000000"/>
                </a:solidFill>
                <a:latin typeface="Calibri"/>
                <a:ea typeface="Calibri"/>
                <a:cs typeface="Calibri"/>
                <a:sym typeface="Calibri"/>
              </a:rPr>
              <a:t>Inschatting van de ernst van depressie problematiek</a:t>
            </a:r>
          </a:p>
          <a:p>
            <a:pPr marL="457200" marR="0" lvl="0" indent="-349250" algn="l" rtl="0">
              <a:lnSpc>
                <a:spcPct val="100000"/>
              </a:lnSpc>
              <a:spcBef>
                <a:spcPts val="0"/>
              </a:spcBef>
              <a:spcAft>
                <a:spcPts val="0"/>
              </a:spcAft>
              <a:buClr>
                <a:srgbClr val="000000"/>
              </a:buClr>
              <a:buSzPct val="100000"/>
              <a:buFont typeface="Calibri"/>
              <a:buChar char="●"/>
            </a:pPr>
            <a:r>
              <a:rPr lang="en-US" sz="1900" b="0" i="0" u="none" strike="noStrike" cap="none">
                <a:solidFill>
                  <a:srgbClr val="000000"/>
                </a:solidFill>
                <a:latin typeface="Calibri"/>
                <a:ea typeface="Calibri"/>
                <a:cs typeface="Calibri"/>
                <a:sym typeface="Calibri"/>
              </a:rPr>
              <a:t>Psycho-educatie bij depressie</a:t>
            </a:r>
          </a:p>
          <a:p>
            <a:pPr marL="0" marR="0" lvl="0" indent="0" algn="l" rtl="0">
              <a:lnSpc>
                <a:spcPct val="100000"/>
              </a:lnSpc>
              <a:spcBef>
                <a:spcPts val="0"/>
              </a:spcBef>
              <a:spcAft>
                <a:spcPts val="0"/>
              </a:spcAft>
              <a:buClr>
                <a:srgbClr val="000000"/>
              </a:buClr>
              <a:buFont typeface="Arial"/>
              <a:buNone/>
            </a:pPr>
            <a:endParaRPr sz="1800" b="0" i="0" u="none" strike="noStrike" cap="none">
              <a:solidFill>
                <a:schemeClr val="dk1"/>
              </a:solidFill>
              <a:latin typeface="Arial"/>
              <a:ea typeface="Arial"/>
              <a:cs typeface="Arial"/>
              <a:sym typeface="Arial"/>
            </a:endParaRPr>
          </a:p>
        </p:txBody>
      </p:sp>
      <p:sp>
        <p:nvSpPr>
          <p:cNvPr id="152" name="Shape 152"/>
          <p:cNvSpPr txBox="1"/>
          <p:nvPr/>
        </p:nvSpPr>
        <p:spPr>
          <a:xfrm>
            <a:off x="6705600" y="6553200"/>
            <a:ext cx="19811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A08241"/>
              </a:buClr>
              <a:buSzPct val="25000"/>
              <a:buFont typeface="Calibri"/>
              <a:buNone/>
            </a:pPr>
            <a:r>
              <a:rPr lang="en-US" sz="1000" b="0" i="0" u="none" strike="noStrike" cap="none">
                <a:solidFill>
                  <a:srgbClr val="A08241"/>
                </a:solidFill>
                <a:latin typeface="Calibri"/>
                <a:ea typeface="Calibri"/>
                <a:cs typeface="Calibri"/>
                <a:sym typeface="Calibri"/>
              </a:rPr>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Shape 157"/>
          <p:cNvSpPr txBox="1"/>
          <p:nvPr/>
        </p:nvSpPr>
        <p:spPr>
          <a:xfrm>
            <a:off x="1547812" y="1800225"/>
            <a:ext cx="7138986" cy="409575"/>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2"/>
              </a:buClr>
              <a:buSzPct val="25000"/>
              <a:buFont typeface="Calibri"/>
              <a:buNone/>
            </a:pPr>
            <a:r>
              <a:rPr lang="en-US" sz="1900" b="1" i="0" u="none" strike="noStrike" cap="none">
                <a:solidFill>
                  <a:schemeClr val="dk2"/>
                </a:solidFill>
                <a:latin typeface="Calibri"/>
                <a:ea typeface="Calibri"/>
                <a:cs typeface="Calibri"/>
                <a:sym typeface="Calibri"/>
              </a:rPr>
              <a:t>Randvoorwaarden: benodigde competenties en deskundigheid (2)</a:t>
            </a:r>
          </a:p>
          <a:p>
            <a:pPr marL="0" marR="0" lvl="0" indent="0" algn="l" rtl="0">
              <a:lnSpc>
                <a:spcPct val="100000"/>
              </a:lnSpc>
              <a:spcBef>
                <a:spcPts val="0"/>
              </a:spcBef>
              <a:spcAft>
                <a:spcPts val="0"/>
              </a:spcAft>
              <a:buClr>
                <a:schemeClr val="dk2"/>
              </a:buClr>
              <a:buFont typeface="Calibri"/>
              <a:buNone/>
            </a:pPr>
            <a:endParaRPr sz="1900" b="1" i="0" u="none" strike="noStrike" cap="none">
              <a:solidFill>
                <a:schemeClr val="dk2"/>
              </a:solidFill>
              <a:latin typeface="Calibri"/>
              <a:ea typeface="Calibri"/>
              <a:cs typeface="Calibri"/>
              <a:sym typeface="Calibri"/>
            </a:endParaRPr>
          </a:p>
        </p:txBody>
      </p:sp>
      <p:sp>
        <p:nvSpPr>
          <p:cNvPr id="158" name="Shape 158"/>
          <p:cNvSpPr txBox="1"/>
          <p:nvPr/>
        </p:nvSpPr>
        <p:spPr>
          <a:xfrm>
            <a:off x="1547811" y="2209800"/>
            <a:ext cx="7377247" cy="39623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000000"/>
              </a:buClr>
              <a:buSzPct val="25000"/>
              <a:buFont typeface="Calibri"/>
              <a:buNone/>
            </a:pPr>
            <a:r>
              <a:rPr lang="en-US" sz="1900" b="0" i="0" u="none" strike="noStrike" cap="none">
                <a:solidFill>
                  <a:srgbClr val="000000"/>
                </a:solidFill>
                <a:latin typeface="Calibri"/>
                <a:ea typeface="Calibri"/>
                <a:cs typeface="Calibri"/>
                <a:sym typeface="Calibri"/>
              </a:rPr>
              <a:t>Voor de uitvoering van de richtlijn is het essentieel dat de JGZ-professional geïnformeerd wordt of zichzelf informeert over:</a:t>
            </a:r>
          </a:p>
          <a:p>
            <a:pPr marL="0" marR="0" lvl="0" indent="0" algn="l" rtl="0">
              <a:lnSpc>
                <a:spcPct val="100000"/>
              </a:lnSpc>
              <a:spcBef>
                <a:spcPts val="0"/>
              </a:spcBef>
              <a:spcAft>
                <a:spcPts val="0"/>
              </a:spcAft>
              <a:buClr>
                <a:srgbClr val="000000"/>
              </a:buClr>
              <a:buFont typeface="Arial"/>
              <a:buNone/>
            </a:pPr>
            <a:endParaRPr sz="1900" b="0" i="0" u="none" strike="noStrike" cap="none">
              <a:solidFill>
                <a:srgbClr val="000000"/>
              </a:solidFill>
              <a:latin typeface="Calibri"/>
              <a:ea typeface="Calibri"/>
              <a:cs typeface="Calibri"/>
              <a:sym typeface="Calibri"/>
            </a:endParaRPr>
          </a:p>
          <a:p>
            <a:pPr marL="457200" marR="0" lvl="0" indent="-349250" algn="l" rtl="0">
              <a:lnSpc>
                <a:spcPct val="100000"/>
              </a:lnSpc>
              <a:spcBef>
                <a:spcPts val="0"/>
              </a:spcBef>
              <a:spcAft>
                <a:spcPts val="0"/>
              </a:spcAft>
              <a:buClr>
                <a:srgbClr val="000000"/>
              </a:buClr>
              <a:buSzPct val="100000"/>
              <a:buFont typeface="Calibri"/>
              <a:buChar char="●"/>
            </a:pPr>
            <a:r>
              <a:rPr lang="en-US" sz="1900" b="0" i="0" u="none" strike="noStrike" cap="none">
                <a:solidFill>
                  <a:srgbClr val="000000"/>
                </a:solidFill>
                <a:latin typeface="Calibri"/>
                <a:ea typeface="Calibri"/>
                <a:cs typeface="Calibri"/>
                <a:sym typeface="Calibri"/>
              </a:rPr>
              <a:t>De screeningsinstrumenten voor depressie: de CDI en eventueel de CES-D</a:t>
            </a:r>
          </a:p>
          <a:p>
            <a:pPr marL="457200" marR="0" lvl="0" indent="-349250" algn="l" rtl="0">
              <a:lnSpc>
                <a:spcPct val="100000"/>
              </a:lnSpc>
              <a:spcBef>
                <a:spcPts val="0"/>
              </a:spcBef>
              <a:spcAft>
                <a:spcPts val="0"/>
              </a:spcAft>
              <a:buClr>
                <a:srgbClr val="000000"/>
              </a:buClr>
              <a:buSzPct val="100000"/>
              <a:buFont typeface="Calibri"/>
              <a:buChar char="●"/>
            </a:pPr>
            <a:r>
              <a:rPr lang="en-US" sz="1900" b="0" i="0" u="none" strike="noStrike" cap="none">
                <a:solidFill>
                  <a:srgbClr val="000000"/>
                </a:solidFill>
                <a:latin typeface="Calibri"/>
                <a:ea typeface="Calibri"/>
                <a:cs typeface="Calibri"/>
                <a:sym typeface="Calibri"/>
              </a:rPr>
              <a:t>De verschillende geïndiceerde preventieve interventies voor de aanpak van depressieve klachten, ook bij schoolverzuim</a:t>
            </a:r>
          </a:p>
          <a:p>
            <a:pPr marL="457200" marR="0" lvl="0" indent="-349250" algn="l" rtl="0">
              <a:lnSpc>
                <a:spcPct val="100000"/>
              </a:lnSpc>
              <a:spcBef>
                <a:spcPts val="0"/>
              </a:spcBef>
              <a:spcAft>
                <a:spcPts val="0"/>
              </a:spcAft>
              <a:buClr>
                <a:srgbClr val="000000"/>
              </a:buClr>
              <a:buSzPct val="100000"/>
              <a:buFont typeface="Calibri"/>
              <a:buChar char="●"/>
            </a:pPr>
            <a:r>
              <a:rPr lang="en-US" sz="1900" b="0" i="0" u="none" strike="noStrike" cap="none">
                <a:solidFill>
                  <a:srgbClr val="000000"/>
                </a:solidFill>
                <a:latin typeface="Calibri"/>
                <a:ea typeface="Calibri"/>
                <a:cs typeface="Calibri"/>
                <a:sym typeface="Calibri"/>
              </a:rPr>
              <a:t>Wie de ketenpartners in de regio zijn</a:t>
            </a:r>
          </a:p>
          <a:p>
            <a:pPr marL="457200" marR="0" lvl="0" indent="-349250" algn="l" rtl="0">
              <a:lnSpc>
                <a:spcPct val="100000"/>
              </a:lnSpc>
              <a:spcBef>
                <a:spcPts val="0"/>
              </a:spcBef>
              <a:spcAft>
                <a:spcPts val="0"/>
              </a:spcAft>
              <a:buClr>
                <a:srgbClr val="000000"/>
              </a:buClr>
              <a:buSzPct val="100000"/>
              <a:buFont typeface="Calibri"/>
              <a:buChar char="●"/>
            </a:pPr>
            <a:r>
              <a:rPr lang="en-US" sz="1900" b="0" i="0" u="none" strike="noStrike" cap="none">
                <a:solidFill>
                  <a:srgbClr val="000000"/>
                </a:solidFill>
                <a:latin typeface="Calibri"/>
                <a:ea typeface="Calibri"/>
                <a:cs typeface="Calibri"/>
                <a:sym typeface="Calibri"/>
              </a:rPr>
              <a:t>Welke informatie overgedragen wordt bij en na verwijzing</a:t>
            </a:r>
          </a:p>
        </p:txBody>
      </p:sp>
      <p:sp>
        <p:nvSpPr>
          <p:cNvPr id="159" name="Shape 159"/>
          <p:cNvSpPr txBox="1"/>
          <p:nvPr/>
        </p:nvSpPr>
        <p:spPr>
          <a:xfrm>
            <a:off x="6705600" y="6553200"/>
            <a:ext cx="19811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A08241"/>
              </a:buClr>
              <a:buSzPct val="25000"/>
              <a:buFont typeface="Calibri"/>
              <a:buNone/>
            </a:pPr>
            <a:r>
              <a:rPr lang="en-US" sz="1000" b="0" i="0" u="none" strike="noStrike" cap="none">
                <a:solidFill>
                  <a:srgbClr val="A08241"/>
                </a:solidFill>
                <a:latin typeface="Calibri"/>
                <a:ea typeface="Calibri"/>
                <a:cs typeface="Calibri"/>
                <a:sym typeface="Calibri"/>
              </a:rPr>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Shape 164"/>
          <p:cNvSpPr txBox="1"/>
          <p:nvPr/>
        </p:nvSpPr>
        <p:spPr>
          <a:xfrm>
            <a:off x="1547812" y="1800225"/>
            <a:ext cx="7138986" cy="409575"/>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2"/>
              </a:buClr>
              <a:buSzPct val="25000"/>
              <a:buFont typeface="Calibri"/>
              <a:buNone/>
            </a:pPr>
            <a:r>
              <a:rPr lang="en-US" sz="1900" b="1" i="0" u="none" strike="noStrike" cap="none">
                <a:solidFill>
                  <a:schemeClr val="dk2"/>
                </a:solidFill>
                <a:latin typeface="Calibri"/>
                <a:ea typeface="Calibri"/>
                <a:cs typeface="Calibri"/>
                <a:sym typeface="Calibri"/>
              </a:rPr>
              <a:t>Randvoorwaarden: </a:t>
            </a:r>
            <a:r>
              <a:rPr lang="en-US" sz="1900" b="1" i="0" u="none" strike="noStrike" cap="none">
                <a:solidFill>
                  <a:schemeClr val="dk1"/>
                </a:solidFill>
                <a:latin typeface="Calibri"/>
                <a:ea typeface="Calibri"/>
                <a:cs typeface="Calibri"/>
                <a:sym typeface="Calibri"/>
              </a:rPr>
              <a:t>samenwerking met (keten)partners</a:t>
            </a:r>
          </a:p>
          <a:p>
            <a:pPr marL="0" marR="0" lvl="0" indent="0" algn="l" rtl="0">
              <a:lnSpc>
                <a:spcPct val="100000"/>
              </a:lnSpc>
              <a:spcBef>
                <a:spcPts val="0"/>
              </a:spcBef>
              <a:spcAft>
                <a:spcPts val="0"/>
              </a:spcAft>
              <a:buClr>
                <a:schemeClr val="dk2"/>
              </a:buClr>
              <a:buFont typeface="Arial"/>
              <a:buNone/>
            </a:pPr>
            <a:endParaRPr sz="19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2"/>
              </a:buClr>
              <a:buSzPct val="25000"/>
              <a:buFont typeface="Calibri"/>
              <a:buNone/>
            </a:pPr>
            <a:r>
              <a:rPr lang="en-US" sz="1900" b="1" i="0" u="none" strike="noStrike" cap="none">
                <a:solidFill>
                  <a:schemeClr val="dk2"/>
                </a:solidFill>
                <a:latin typeface="Calibri"/>
                <a:ea typeface="Calibri"/>
                <a:cs typeface="Calibri"/>
                <a:sym typeface="Calibri"/>
              </a:rPr>
              <a:t> </a:t>
            </a:r>
          </a:p>
        </p:txBody>
      </p:sp>
      <p:sp>
        <p:nvSpPr>
          <p:cNvPr id="165" name="Shape 165"/>
          <p:cNvSpPr txBox="1"/>
          <p:nvPr/>
        </p:nvSpPr>
        <p:spPr>
          <a:xfrm>
            <a:off x="1547812" y="2209800"/>
            <a:ext cx="7138986" cy="4440382"/>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000000"/>
              </a:buClr>
              <a:buSzPct val="25000"/>
              <a:buFont typeface="Calibri"/>
              <a:buNone/>
            </a:pPr>
            <a:r>
              <a:rPr lang="en-US" sz="1900" b="0" i="0" u="none" strike="noStrike" cap="none">
                <a:solidFill>
                  <a:srgbClr val="000000"/>
                </a:solidFill>
                <a:latin typeface="Calibri"/>
                <a:ea typeface="Calibri"/>
                <a:cs typeface="Calibri"/>
                <a:sym typeface="Calibri"/>
              </a:rPr>
              <a:t>De JGZ-professional wordt geïnformeerd of zoekt zelf informatie over: </a:t>
            </a:r>
          </a:p>
          <a:p>
            <a:pPr marL="0" marR="0" lvl="0" indent="0" algn="l" rtl="0">
              <a:lnSpc>
                <a:spcPct val="100000"/>
              </a:lnSpc>
              <a:spcBef>
                <a:spcPts val="0"/>
              </a:spcBef>
              <a:spcAft>
                <a:spcPts val="0"/>
              </a:spcAft>
              <a:buClr>
                <a:srgbClr val="000000"/>
              </a:buClr>
              <a:buFont typeface="Arial"/>
              <a:buNone/>
            </a:pPr>
            <a:endParaRPr sz="1900" b="0" i="0" u="none" strike="noStrike" cap="none">
              <a:solidFill>
                <a:srgbClr val="000000"/>
              </a:solidFill>
              <a:latin typeface="Calibri"/>
              <a:ea typeface="Calibri"/>
              <a:cs typeface="Calibri"/>
              <a:sym typeface="Calibri"/>
            </a:endParaRPr>
          </a:p>
          <a:p>
            <a:pPr marL="285750" marR="0" lvl="0" indent="-285750" algn="l" rtl="0">
              <a:lnSpc>
                <a:spcPct val="100000"/>
              </a:lnSpc>
              <a:spcBef>
                <a:spcPts val="0"/>
              </a:spcBef>
              <a:spcAft>
                <a:spcPts val="0"/>
              </a:spcAft>
              <a:buClr>
                <a:srgbClr val="000000"/>
              </a:buClr>
              <a:buSzPct val="100000"/>
              <a:buFont typeface="Arial"/>
              <a:buChar char="•"/>
            </a:pPr>
            <a:r>
              <a:rPr lang="en-US" sz="1900" b="0" i="0" u="none" strike="noStrike" cap="none">
                <a:solidFill>
                  <a:srgbClr val="000000"/>
                </a:solidFill>
                <a:latin typeface="Calibri"/>
                <a:ea typeface="Calibri"/>
                <a:cs typeface="Calibri"/>
                <a:sym typeface="Calibri"/>
              </a:rPr>
              <a:t>De verschillende geïndiceerde preventieve interventies voor de aanpak van depressieve klachten, ook bij schoolverzuim</a:t>
            </a:r>
          </a:p>
          <a:p>
            <a:pPr marL="285750" marR="0" lvl="0" indent="-285750" algn="l" rtl="0">
              <a:lnSpc>
                <a:spcPct val="100000"/>
              </a:lnSpc>
              <a:spcBef>
                <a:spcPts val="0"/>
              </a:spcBef>
              <a:spcAft>
                <a:spcPts val="0"/>
              </a:spcAft>
              <a:buClr>
                <a:srgbClr val="000000"/>
              </a:buClr>
              <a:buFont typeface="Arial"/>
              <a:buNone/>
            </a:pPr>
            <a:endParaRPr sz="1900" b="0" i="0" u="none" strike="noStrike" cap="none">
              <a:solidFill>
                <a:srgbClr val="000000"/>
              </a:solidFill>
              <a:latin typeface="Calibri"/>
              <a:ea typeface="Calibri"/>
              <a:cs typeface="Calibri"/>
              <a:sym typeface="Calibri"/>
            </a:endParaRPr>
          </a:p>
          <a:p>
            <a:pPr marL="285750" marR="0" lvl="0" indent="-285750" algn="l" rtl="0">
              <a:lnSpc>
                <a:spcPct val="100000"/>
              </a:lnSpc>
              <a:spcBef>
                <a:spcPts val="0"/>
              </a:spcBef>
              <a:spcAft>
                <a:spcPts val="0"/>
              </a:spcAft>
              <a:buClr>
                <a:srgbClr val="000000"/>
              </a:buClr>
              <a:buSzPct val="100000"/>
              <a:buFont typeface="Arial"/>
              <a:buChar char="•"/>
            </a:pPr>
            <a:r>
              <a:rPr lang="en-US" sz="1900" b="0" i="0" u="none" strike="noStrike" cap="none">
                <a:solidFill>
                  <a:srgbClr val="000000"/>
                </a:solidFill>
                <a:latin typeface="Calibri"/>
                <a:ea typeface="Calibri"/>
                <a:cs typeface="Calibri"/>
                <a:sym typeface="Calibri"/>
              </a:rPr>
              <a:t>Wie de ketenpartners in de regio zijn</a:t>
            </a:r>
          </a:p>
          <a:p>
            <a:pPr marL="285750" marR="0" lvl="0" indent="-285750" algn="l" rtl="0">
              <a:lnSpc>
                <a:spcPct val="100000"/>
              </a:lnSpc>
              <a:spcBef>
                <a:spcPts val="0"/>
              </a:spcBef>
              <a:spcAft>
                <a:spcPts val="0"/>
              </a:spcAft>
              <a:buClr>
                <a:srgbClr val="000000"/>
              </a:buClr>
              <a:buFont typeface="Arial"/>
              <a:buNone/>
            </a:pPr>
            <a:endParaRPr sz="1900" b="0" i="0" u="none" strike="noStrike" cap="none">
              <a:solidFill>
                <a:srgbClr val="000000"/>
              </a:solidFill>
              <a:latin typeface="Calibri"/>
              <a:ea typeface="Calibri"/>
              <a:cs typeface="Calibri"/>
              <a:sym typeface="Calibri"/>
            </a:endParaRPr>
          </a:p>
          <a:p>
            <a:pPr marL="285750" marR="0" lvl="0" indent="-285750" algn="l" rtl="0">
              <a:lnSpc>
                <a:spcPct val="100000"/>
              </a:lnSpc>
              <a:spcBef>
                <a:spcPts val="0"/>
              </a:spcBef>
              <a:spcAft>
                <a:spcPts val="0"/>
              </a:spcAft>
              <a:buClr>
                <a:srgbClr val="000000"/>
              </a:buClr>
              <a:buSzPct val="100000"/>
              <a:buFont typeface="Arial"/>
              <a:buChar char="•"/>
            </a:pPr>
            <a:r>
              <a:rPr lang="en-US" sz="1900" b="0" i="0" u="none" strike="noStrike" cap="none">
                <a:solidFill>
                  <a:srgbClr val="000000"/>
                </a:solidFill>
                <a:latin typeface="Calibri"/>
                <a:ea typeface="Calibri"/>
                <a:cs typeface="Calibri"/>
                <a:sym typeface="Calibri"/>
              </a:rPr>
              <a:t>Welke informatie overgedragen wordt bij en na verwijzing</a:t>
            </a:r>
          </a:p>
        </p:txBody>
      </p:sp>
      <p:sp>
        <p:nvSpPr>
          <p:cNvPr id="166" name="Shape 166"/>
          <p:cNvSpPr txBox="1"/>
          <p:nvPr/>
        </p:nvSpPr>
        <p:spPr>
          <a:xfrm>
            <a:off x="6705600" y="6553200"/>
            <a:ext cx="19811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A08241"/>
              </a:buClr>
              <a:buSzPct val="25000"/>
              <a:buFont typeface="Calibri"/>
              <a:buNone/>
            </a:pPr>
            <a:r>
              <a:rPr lang="en-US" sz="1000" b="0" i="0" u="none" strike="noStrike" cap="none">
                <a:solidFill>
                  <a:srgbClr val="A08241"/>
                </a:solidFill>
                <a:latin typeface="Calibri"/>
                <a:ea typeface="Calibri"/>
                <a:cs typeface="Calibri"/>
                <a:sym typeface="Calibri"/>
              </a:rPr>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4"/>
        <p:cNvGrpSpPr/>
        <p:nvPr/>
      </p:nvGrpSpPr>
      <p:grpSpPr>
        <a:xfrm>
          <a:off x="0" y="0"/>
          <a:ext cx="0" cy="0"/>
          <a:chOff x="0" y="0"/>
          <a:chExt cx="0" cy="0"/>
        </a:xfrm>
      </p:grpSpPr>
      <p:sp>
        <p:nvSpPr>
          <p:cNvPr id="45" name="Shape 45"/>
          <p:cNvSpPr txBox="1"/>
          <p:nvPr/>
        </p:nvSpPr>
        <p:spPr>
          <a:xfrm>
            <a:off x="1381512" y="1663600"/>
            <a:ext cx="7139100" cy="4095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2"/>
              </a:buClr>
              <a:buSzPct val="25000"/>
              <a:buFont typeface="Calibri"/>
              <a:buNone/>
            </a:pPr>
            <a:r>
              <a:rPr lang="en-US" sz="1900" b="1" i="0" u="none" strike="noStrike" cap="none">
                <a:solidFill>
                  <a:schemeClr val="dk2"/>
                </a:solidFill>
                <a:latin typeface="Calibri"/>
                <a:ea typeface="Calibri"/>
                <a:cs typeface="Calibri"/>
                <a:sym typeface="Calibri"/>
              </a:rPr>
              <a:t>Waarom deze richtlijn?</a:t>
            </a:r>
          </a:p>
        </p:txBody>
      </p:sp>
      <p:sp>
        <p:nvSpPr>
          <p:cNvPr id="46" name="Shape 46"/>
          <p:cNvSpPr txBox="1"/>
          <p:nvPr/>
        </p:nvSpPr>
        <p:spPr>
          <a:xfrm>
            <a:off x="1547825" y="2073100"/>
            <a:ext cx="7139100" cy="4480200"/>
          </a:xfrm>
          <a:prstGeom prst="rect">
            <a:avLst/>
          </a:prstGeom>
          <a:noFill/>
          <a:ln>
            <a:noFill/>
          </a:ln>
        </p:spPr>
        <p:txBody>
          <a:bodyPr lIns="91425" tIns="45700" rIns="91425" bIns="45700" anchor="t" anchorCtr="0">
            <a:noAutofit/>
          </a:bodyPr>
          <a:lstStyle/>
          <a:p>
            <a:pPr marL="457200" marR="0" lvl="0" indent="-349250" algn="l" rtl="0">
              <a:lnSpc>
                <a:spcPct val="136842"/>
              </a:lnSpc>
              <a:spcBef>
                <a:spcPts val="0"/>
              </a:spcBef>
              <a:spcAft>
                <a:spcPts val="0"/>
              </a:spcAft>
              <a:buClr>
                <a:schemeClr val="dk1"/>
              </a:buClr>
              <a:buSzPct val="100000"/>
              <a:buFont typeface="Calibri"/>
              <a:buChar char="●"/>
            </a:pPr>
            <a:r>
              <a:rPr lang="en-US" sz="1900" b="0" i="0" u="none" strike="noStrike" cap="none">
                <a:solidFill>
                  <a:schemeClr val="dk1"/>
                </a:solidFill>
                <a:latin typeface="Calibri"/>
                <a:ea typeface="Calibri"/>
                <a:cs typeface="Calibri"/>
                <a:sym typeface="Calibri"/>
              </a:rPr>
              <a:t>Ontbreken van een eenduidige aanpak en werkwijze voor jeugdigen met depressie in de jeugdgezondheidszorg (JGZ)</a:t>
            </a:r>
          </a:p>
          <a:p>
            <a:pPr marL="457200" marR="0" lvl="0" indent="-349250" algn="l" rtl="0">
              <a:lnSpc>
                <a:spcPct val="136842"/>
              </a:lnSpc>
              <a:spcBef>
                <a:spcPts val="0"/>
              </a:spcBef>
              <a:spcAft>
                <a:spcPts val="0"/>
              </a:spcAft>
              <a:buClr>
                <a:schemeClr val="dk1"/>
              </a:buClr>
              <a:buSzPct val="100000"/>
              <a:buFont typeface="Calibri"/>
              <a:buChar char="●"/>
            </a:pPr>
            <a:r>
              <a:rPr lang="en-US" sz="1900" b="0" i="0" u="none" strike="noStrike" cap="none">
                <a:solidFill>
                  <a:schemeClr val="dk1"/>
                </a:solidFill>
                <a:latin typeface="Calibri"/>
                <a:ea typeface="Calibri"/>
                <a:cs typeface="Calibri"/>
                <a:sym typeface="Calibri"/>
              </a:rPr>
              <a:t>Professionaliseren en uniformeren van het handelen </a:t>
            </a:r>
            <a:r>
              <a:rPr lang="en-US" sz="1900">
                <a:solidFill>
                  <a:schemeClr val="dk1"/>
                </a:solidFill>
                <a:latin typeface="Calibri"/>
                <a:ea typeface="Calibri"/>
                <a:cs typeface="Calibri"/>
                <a:sym typeface="Calibri"/>
              </a:rPr>
              <a:t>door</a:t>
            </a:r>
            <a:r>
              <a:rPr lang="en-US" sz="1900" b="0" i="0" u="none" strike="noStrike" cap="none">
                <a:solidFill>
                  <a:schemeClr val="dk1"/>
                </a:solidFill>
                <a:latin typeface="Calibri"/>
                <a:ea typeface="Calibri"/>
                <a:cs typeface="Calibri"/>
                <a:sym typeface="Calibri"/>
              </a:rPr>
              <a:t> de JGZ-professional:</a:t>
            </a:r>
          </a:p>
          <a:p>
            <a:pPr marL="1371600" marR="0" lvl="0" indent="-349250" algn="l" rtl="0">
              <a:lnSpc>
                <a:spcPct val="136842"/>
              </a:lnSpc>
              <a:spcBef>
                <a:spcPts val="380"/>
              </a:spcBef>
              <a:spcAft>
                <a:spcPts val="0"/>
              </a:spcAft>
              <a:buClr>
                <a:schemeClr val="dk1"/>
              </a:buClr>
              <a:buSzPct val="100000"/>
              <a:buFont typeface="Calibri"/>
              <a:buChar char="➔"/>
            </a:pPr>
            <a:r>
              <a:rPr lang="en-US" sz="1900" b="0" i="0" u="none" strike="noStrike" cap="none">
                <a:solidFill>
                  <a:schemeClr val="dk1"/>
                </a:solidFill>
                <a:latin typeface="Calibri"/>
                <a:ea typeface="Calibri"/>
                <a:cs typeface="Calibri"/>
                <a:sym typeface="Calibri"/>
              </a:rPr>
              <a:t>bij het herkennen en signaleren van depressieve klachten,</a:t>
            </a:r>
          </a:p>
          <a:p>
            <a:pPr marL="1371600" marR="0" lvl="0" indent="-349250" algn="l" rtl="0">
              <a:lnSpc>
                <a:spcPct val="136842"/>
              </a:lnSpc>
              <a:spcBef>
                <a:spcPts val="380"/>
              </a:spcBef>
              <a:spcAft>
                <a:spcPts val="0"/>
              </a:spcAft>
              <a:buClr>
                <a:schemeClr val="dk1"/>
              </a:buClr>
              <a:buSzPct val="100000"/>
              <a:buFont typeface="Calibri"/>
              <a:buChar char="➔"/>
            </a:pPr>
            <a:r>
              <a:rPr lang="en-US" sz="1900" b="0" i="0" u="none" strike="noStrike" cap="none">
                <a:solidFill>
                  <a:schemeClr val="dk1"/>
                </a:solidFill>
                <a:latin typeface="Calibri"/>
                <a:ea typeface="Calibri"/>
                <a:cs typeface="Calibri"/>
                <a:sym typeface="Calibri"/>
              </a:rPr>
              <a:t>in voorlichten, ondersteunen en indien nodig toeleiden naar andere zorg en samenwerken in de keten bij depressie. 	</a:t>
            </a:r>
          </a:p>
          <a:p>
            <a:pPr marR="0" lvl="0" algn="l" rtl="0">
              <a:lnSpc>
                <a:spcPct val="136842"/>
              </a:lnSpc>
              <a:spcBef>
                <a:spcPts val="380"/>
              </a:spcBef>
              <a:spcAft>
                <a:spcPts val="0"/>
              </a:spcAft>
              <a:buNone/>
            </a:pPr>
            <a:r>
              <a:rPr lang="en-US" sz="1900" b="0" i="1" u="none" strike="noStrike" cap="none">
                <a:solidFill>
                  <a:srgbClr val="000000"/>
                </a:solidFill>
                <a:latin typeface="Calibri"/>
                <a:ea typeface="Calibri"/>
                <a:cs typeface="Calibri"/>
                <a:sym typeface="Calibri"/>
              </a:rPr>
              <a:t>De richtlijn richt zich op de </a:t>
            </a:r>
            <a:r>
              <a:rPr lang="en-US" sz="1900" b="0" i="1" u="sng" strike="noStrike" cap="none">
                <a:solidFill>
                  <a:srgbClr val="000000"/>
                </a:solidFill>
                <a:latin typeface="Calibri"/>
                <a:ea typeface="Calibri"/>
                <a:cs typeface="Calibri"/>
                <a:sym typeface="Calibri"/>
              </a:rPr>
              <a:t>preventieve</a:t>
            </a:r>
            <a:r>
              <a:rPr lang="en-US" sz="1900" b="0" i="1" u="none" strike="noStrike" cap="none">
                <a:solidFill>
                  <a:srgbClr val="000000"/>
                </a:solidFill>
                <a:latin typeface="Calibri"/>
                <a:ea typeface="Calibri"/>
                <a:cs typeface="Calibri"/>
                <a:sym typeface="Calibri"/>
              </a:rPr>
              <a:t> taken van de JGZ en niet op diagnostiek en behandeling.</a:t>
            </a:r>
          </a:p>
          <a:p>
            <a:pPr marL="0" marR="0" lvl="0" indent="0" algn="l" rtl="0">
              <a:lnSpc>
                <a:spcPct val="100000"/>
              </a:lnSpc>
              <a:spcBef>
                <a:spcPts val="0"/>
              </a:spcBef>
              <a:spcAft>
                <a:spcPts val="0"/>
              </a:spcAft>
              <a:buClr>
                <a:srgbClr val="000000"/>
              </a:buClr>
              <a:buFont typeface="Arial"/>
              <a:buNone/>
            </a:pPr>
            <a:endParaRPr sz="18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Font typeface="Arial"/>
              <a:buNone/>
            </a:pPr>
            <a:endParaRPr sz="1800" b="0" i="0" u="none" strike="noStrike" cap="none">
              <a:solidFill>
                <a:schemeClr val="dk1"/>
              </a:solidFill>
              <a:latin typeface="Arial"/>
              <a:ea typeface="Arial"/>
              <a:cs typeface="Arial"/>
              <a:sym typeface="Arial"/>
            </a:endParaRPr>
          </a:p>
        </p:txBody>
      </p:sp>
      <p:sp>
        <p:nvSpPr>
          <p:cNvPr id="47" name="Shape 47"/>
          <p:cNvSpPr txBox="1"/>
          <p:nvPr/>
        </p:nvSpPr>
        <p:spPr>
          <a:xfrm>
            <a:off x="6705600" y="6553200"/>
            <a:ext cx="19811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A08241"/>
              </a:buClr>
              <a:buSzPct val="25000"/>
              <a:buFont typeface="Calibri"/>
              <a:buNone/>
            </a:pPr>
            <a:r>
              <a:rPr lang="en-US" sz="1000" b="0" i="0" u="none" strike="noStrike" cap="none">
                <a:solidFill>
                  <a:srgbClr val="A08241"/>
                </a:solidFill>
                <a:latin typeface="Calibri"/>
                <a:ea typeface="Calibri"/>
                <a:cs typeface="Calibri"/>
                <a:sym typeface="Calibri"/>
              </a:rPr>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Shape 171"/>
          <p:cNvSpPr txBox="1"/>
          <p:nvPr/>
        </p:nvSpPr>
        <p:spPr>
          <a:xfrm>
            <a:off x="1547812" y="1800225"/>
            <a:ext cx="7138986" cy="409575"/>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2"/>
              </a:buClr>
              <a:buSzPct val="25000"/>
              <a:buFont typeface="Calibri"/>
              <a:buNone/>
            </a:pPr>
            <a:r>
              <a:rPr lang="en-US" sz="1900" b="1" i="0" u="none" strike="noStrike" cap="none">
                <a:solidFill>
                  <a:schemeClr val="dk2"/>
                </a:solidFill>
                <a:latin typeface="Calibri"/>
                <a:ea typeface="Calibri"/>
                <a:cs typeface="Calibri"/>
                <a:sym typeface="Calibri"/>
              </a:rPr>
              <a:t>Overige randvoorwaarden</a:t>
            </a:r>
          </a:p>
        </p:txBody>
      </p:sp>
      <p:sp>
        <p:nvSpPr>
          <p:cNvPr id="172" name="Shape 172"/>
          <p:cNvSpPr txBox="1"/>
          <p:nvPr/>
        </p:nvSpPr>
        <p:spPr>
          <a:xfrm>
            <a:off x="1547812" y="2209800"/>
            <a:ext cx="7138986" cy="39623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000000"/>
              </a:buClr>
              <a:buFont typeface="Arial"/>
              <a:buNone/>
            </a:pPr>
            <a:endParaRPr sz="1800" b="0" i="0" u="none" strike="noStrike" cap="none">
              <a:solidFill>
                <a:schemeClr val="dk1"/>
              </a:solidFill>
              <a:latin typeface="Arial"/>
              <a:ea typeface="Arial"/>
              <a:cs typeface="Arial"/>
              <a:sym typeface="Arial"/>
            </a:endParaRPr>
          </a:p>
          <a:p>
            <a:pPr marL="0" marR="0" lvl="0" indent="0" algn="l" rtl="0">
              <a:lnSpc>
                <a:spcPct val="136842"/>
              </a:lnSpc>
              <a:spcBef>
                <a:spcPts val="380"/>
              </a:spcBef>
              <a:spcAft>
                <a:spcPts val="0"/>
              </a:spcAft>
              <a:buClr>
                <a:schemeClr val="dk1"/>
              </a:buClr>
              <a:buSzPct val="25000"/>
              <a:buFont typeface="Calibri"/>
              <a:buNone/>
            </a:pPr>
            <a:r>
              <a:rPr lang="en-US" sz="1900" b="0" i="0" u="none" strike="noStrike" cap="none">
                <a:solidFill>
                  <a:srgbClr val="000000"/>
                </a:solidFill>
                <a:latin typeface="Calibri"/>
                <a:ea typeface="Calibri"/>
                <a:cs typeface="Calibri"/>
                <a:sym typeface="Calibri"/>
              </a:rPr>
              <a:t>Financiële middelen voor de scholing van JGZ-verpleegkundigen en JGZ-artsen.</a:t>
            </a:r>
          </a:p>
        </p:txBody>
      </p:sp>
      <p:sp>
        <p:nvSpPr>
          <p:cNvPr id="173" name="Shape 173"/>
          <p:cNvSpPr txBox="1"/>
          <p:nvPr/>
        </p:nvSpPr>
        <p:spPr>
          <a:xfrm>
            <a:off x="6705600" y="6553200"/>
            <a:ext cx="19811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A08241"/>
              </a:buClr>
              <a:buSzPct val="25000"/>
              <a:buFont typeface="Calibri"/>
              <a:buNone/>
            </a:pPr>
            <a:r>
              <a:rPr lang="en-US" sz="1000" b="0" i="0" u="none" strike="noStrike" cap="none">
                <a:solidFill>
                  <a:srgbClr val="A08241"/>
                </a:solidFill>
                <a:latin typeface="Calibri"/>
                <a:ea typeface="Calibri"/>
                <a:cs typeface="Calibri"/>
                <a:sym typeface="Calibri"/>
              </a:rPr>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Shape 178"/>
          <p:cNvSpPr txBox="1"/>
          <p:nvPr/>
        </p:nvSpPr>
        <p:spPr>
          <a:xfrm>
            <a:off x="468312" y="1800225"/>
            <a:ext cx="8218487" cy="409575"/>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chemeClr val="dk2"/>
              </a:buClr>
              <a:buSzPct val="25000"/>
              <a:buFont typeface="Calibri"/>
              <a:buNone/>
            </a:pPr>
            <a:r>
              <a:rPr lang="en-US" sz="1900" b="1" i="0" u="none" strike="noStrike" cap="none">
                <a:solidFill>
                  <a:schemeClr val="dk2"/>
                </a:solidFill>
                <a:latin typeface="Calibri"/>
                <a:ea typeface="Calibri"/>
                <a:cs typeface="Calibri"/>
                <a:sym typeface="Calibri"/>
              </a:rPr>
              <a:t>Vragen en discussiepunten</a:t>
            </a:r>
          </a:p>
        </p:txBody>
      </p:sp>
      <p:sp>
        <p:nvSpPr>
          <p:cNvPr id="179" name="Shape 179"/>
          <p:cNvSpPr txBox="1"/>
          <p:nvPr/>
        </p:nvSpPr>
        <p:spPr>
          <a:xfrm>
            <a:off x="6705600" y="6553200"/>
            <a:ext cx="19811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A08241"/>
              </a:buClr>
              <a:buSzPct val="25000"/>
              <a:buFont typeface="Calibri"/>
              <a:buNone/>
            </a:pPr>
            <a:r>
              <a:rPr lang="en-US" sz="1000" b="0" i="0" u="none" strike="noStrike" cap="none">
                <a:solidFill>
                  <a:srgbClr val="A08241"/>
                </a:solidFill>
                <a:latin typeface="Calibri"/>
                <a:ea typeface="Calibri"/>
                <a:cs typeface="Calibri"/>
                <a:sym typeface="Calibri"/>
              </a:rPr>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Shape 184"/>
          <p:cNvSpPr txBox="1"/>
          <p:nvPr/>
        </p:nvSpPr>
        <p:spPr>
          <a:xfrm>
            <a:off x="1547812" y="1800225"/>
            <a:ext cx="7138986" cy="409575"/>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2"/>
              </a:buClr>
              <a:buSzPct val="25000"/>
              <a:buFont typeface="Calibri"/>
              <a:buNone/>
            </a:pPr>
            <a:r>
              <a:rPr lang="en-US" sz="1900" b="1" i="0" u="none" strike="noStrike" cap="none">
                <a:solidFill>
                  <a:schemeClr val="dk2"/>
                </a:solidFill>
                <a:latin typeface="Calibri"/>
                <a:ea typeface="Calibri"/>
                <a:cs typeface="Calibri"/>
                <a:sym typeface="Calibri"/>
              </a:rPr>
              <a:t>Contactinformatie</a:t>
            </a:r>
          </a:p>
        </p:txBody>
      </p:sp>
      <p:sp>
        <p:nvSpPr>
          <p:cNvPr id="185" name="Shape 185"/>
          <p:cNvSpPr txBox="1"/>
          <p:nvPr/>
        </p:nvSpPr>
        <p:spPr>
          <a:xfrm>
            <a:off x="1547761" y="2291025"/>
            <a:ext cx="7139100" cy="3962400"/>
          </a:xfrm>
          <a:prstGeom prst="rect">
            <a:avLst/>
          </a:prstGeom>
          <a:noFill/>
          <a:ln>
            <a:noFill/>
          </a:ln>
        </p:spPr>
        <p:txBody>
          <a:bodyPr lIns="91425" tIns="45700" rIns="91425" bIns="45700" anchor="t" anchorCtr="0">
            <a:noAutofit/>
          </a:bodyPr>
          <a:lstStyle/>
          <a:p>
            <a:pPr marL="0" marR="0" lvl="0" indent="0" algn="l" rtl="0">
              <a:lnSpc>
                <a:spcPct val="115000"/>
              </a:lnSpc>
              <a:spcBef>
                <a:spcPts val="0"/>
              </a:spcBef>
              <a:spcAft>
                <a:spcPts val="0"/>
              </a:spcAft>
              <a:buClr>
                <a:schemeClr val="dk1"/>
              </a:buClr>
              <a:buSzPct val="25000"/>
              <a:buFont typeface="Calibri"/>
              <a:buNone/>
            </a:pPr>
            <a:r>
              <a:rPr lang="en-US" sz="1900" b="0" i="0" u="none" strike="noStrike" cap="none">
                <a:solidFill>
                  <a:schemeClr val="dk1"/>
                </a:solidFill>
                <a:latin typeface="Calibri"/>
                <a:ea typeface="Calibri"/>
                <a:cs typeface="Calibri"/>
                <a:sym typeface="Calibri"/>
              </a:rPr>
              <a:t>Voor vragen over de richtlijn en de implementatie</a:t>
            </a:r>
            <a:r>
              <a:rPr lang="en-US" sz="1900">
                <a:solidFill>
                  <a:schemeClr val="dk1"/>
                </a:solidFill>
                <a:latin typeface="Calibri"/>
                <a:ea typeface="Calibri"/>
                <a:cs typeface="Calibri"/>
                <a:sym typeface="Calibri"/>
              </a:rPr>
              <a:t> toolkitproducten</a:t>
            </a:r>
          </a:p>
          <a:p>
            <a:pPr marL="0" marR="0" lvl="0" indent="0" algn="l" rtl="0">
              <a:lnSpc>
                <a:spcPct val="115000"/>
              </a:lnSpc>
              <a:spcBef>
                <a:spcPts val="0"/>
              </a:spcBef>
              <a:spcAft>
                <a:spcPts val="0"/>
              </a:spcAft>
              <a:buClr>
                <a:srgbClr val="000000"/>
              </a:buClr>
              <a:buFont typeface="Arial"/>
              <a:buNone/>
            </a:pPr>
            <a:endParaRPr sz="1800" b="0" i="0" u="none" strike="noStrike" cap="none">
              <a:solidFill>
                <a:schemeClr val="dk1"/>
              </a:solidFill>
              <a:latin typeface="Arial"/>
              <a:ea typeface="Arial"/>
              <a:cs typeface="Arial"/>
              <a:sym typeface="Arial"/>
            </a:endParaRPr>
          </a:p>
          <a:p>
            <a:pPr marL="0" marR="0" lvl="0" indent="0" algn="l" rtl="0">
              <a:lnSpc>
                <a:spcPct val="115000"/>
              </a:lnSpc>
              <a:spcBef>
                <a:spcPts val="0"/>
              </a:spcBef>
              <a:spcAft>
                <a:spcPts val="0"/>
              </a:spcAft>
              <a:buClr>
                <a:schemeClr val="dk1"/>
              </a:buClr>
              <a:buSzPct val="25000"/>
              <a:buFont typeface="Calibri"/>
              <a:buNone/>
            </a:pPr>
            <a:r>
              <a:rPr lang="en-US" sz="1900" b="1" i="0" u="none" strike="noStrike" cap="none">
                <a:solidFill>
                  <a:schemeClr val="dk1"/>
                </a:solidFill>
                <a:latin typeface="Calibri"/>
                <a:ea typeface="Calibri"/>
                <a:cs typeface="Calibri"/>
                <a:sym typeface="Calibri"/>
              </a:rPr>
              <a:t>NCJ</a:t>
            </a:r>
          </a:p>
          <a:p>
            <a:pPr marL="0" marR="0" lvl="0" indent="0" algn="l" rtl="0">
              <a:lnSpc>
                <a:spcPct val="115000"/>
              </a:lnSpc>
              <a:spcBef>
                <a:spcPts val="0"/>
              </a:spcBef>
              <a:spcAft>
                <a:spcPts val="0"/>
              </a:spcAft>
              <a:buClr>
                <a:schemeClr val="dk1"/>
              </a:buClr>
              <a:buSzPct val="25000"/>
              <a:buFont typeface="Calibri"/>
              <a:buNone/>
            </a:pPr>
            <a:r>
              <a:rPr lang="en-US" sz="1900" b="0" i="0" u="sng" strike="noStrike" cap="none">
                <a:solidFill>
                  <a:schemeClr val="hlink"/>
                </a:solidFill>
                <a:latin typeface="Calibri"/>
                <a:ea typeface="Calibri"/>
                <a:cs typeface="Calibri"/>
                <a:sym typeface="Calibri"/>
                <a:hlinkClick r:id="rId3"/>
              </a:rPr>
              <a:t>Centrumjeugdgezondheid@ncj.nl</a:t>
            </a:r>
          </a:p>
          <a:p>
            <a:pPr marL="0" marR="0" lvl="0" indent="0" algn="l" rtl="0">
              <a:lnSpc>
                <a:spcPct val="115000"/>
              </a:lnSpc>
              <a:spcBef>
                <a:spcPts val="0"/>
              </a:spcBef>
              <a:spcAft>
                <a:spcPts val="0"/>
              </a:spcAft>
              <a:buClr>
                <a:schemeClr val="dk1"/>
              </a:buClr>
              <a:buFont typeface="Calibri"/>
              <a:buNone/>
            </a:pPr>
            <a:endParaRPr sz="1900" b="0" i="0" u="none" strike="noStrike" cap="none">
              <a:solidFill>
                <a:schemeClr val="dk1"/>
              </a:solidFill>
              <a:latin typeface="Calibri"/>
              <a:ea typeface="Calibri"/>
              <a:cs typeface="Calibri"/>
              <a:sym typeface="Calibri"/>
            </a:endParaRPr>
          </a:p>
          <a:p>
            <a:pPr marL="0" marR="0" lvl="0" indent="0" algn="l" rtl="0">
              <a:lnSpc>
                <a:spcPct val="115000"/>
              </a:lnSpc>
              <a:spcBef>
                <a:spcPts val="0"/>
              </a:spcBef>
              <a:spcAft>
                <a:spcPts val="0"/>
              </a:spcAft>
              <a:buClr>
                <a:schemeClr val="dk1"/>
              </a:buClr>
              <a:buSzPct val="25000"/>
              <a:buFont typeface="Calibri"/>
              <a:buNone/>
            </a:pPr>
            <a:r>
              <a:rPr lang="en-US" sz="1900" b="1" i="0" u="none" strike="noStrike" cap="none">
                <a:solidFill>
                  <a:schemeClr val="dk1"/>
                </a:solidFill>
                <a:latin typeface="Calibri"/>
                <a:ea typeface="Calibri"/>
                <a:cs typeface="Calibri"/>
                <a:sym typeface="Calibri"/>
              </a:rPr>
              <a:t>Richtlijnontwikkelaar(s)</a:t>
            </a:r>
          </a:p>
          <a:p>
            <a:pPr marL="0" marR="0" lvl="0" indent="0" algn="l" rtl="0">
              <a:lnSpc>
                <a:spcPct val="115000"/>
              </a:lnSpc>
              <a:spcBef>
                <a:spcPts val="0"/>
              </a:spcBef>
              <a:spcAft>
                <a:spcPts val="0"/>
              </a:spcAft>
              <a:buClr>
                <a:schemeClr val="dk1"/>
              </a:buClr>
              <a:buSzPct val="25000"/>
              <a:buFont typeface="Calibri"/>
              <a:buNone/>
            </a:pPr>
            <a:r>
              <a:rPr lang="en-US" sz="1900" b="0" i="0" u="sng" strike="noStrike" cap="none">
                <a:solidFill>
                  <a:schemeClr val="hlink"/>
                </a:solidFill>
                <a:latin typeface="Calibri"/>
                <a:ea typeface="Calibri"/>
                <a:cs typeface="Calibri"/>
                <a:sym typeface="Calibri"/>
                <a:hlinkClick r:id="rId4"/>
              </a:rPr>
              <a:t>hsinnema@trimbos.nl</a:t>
            </a:r>
          </a:p>
          <a:p>
            <a:pPr marL="0" marR="0" lvl="0" indent="0" algn="l" rtl="0">
              <a:lnSpc>
                <a:spcPct val="115000"/>
              </a:lnSpc>
              <a:spcBef>
                <a:spcPts val="0"/>
              </a:spcBef>
              <a:spcAft>
                <a:spcPts val="0"/>
              </a:spcAft>
              <a:buClr>
                <a:schemeClr val="dk1"/>
              </a:buClr>
              <a:buFont typeface="Calibri"/>
              <a:buNone/>
            </a:pPr>
            <a:endParaRPr sz="1900" b="0" i="0" u="none" strike="noStrike" cap="none">
              <a:solidFill>
                <a:schemeClr val="dk1"/>
              </a:solidFill>
              <a:latin typeface="Calibri"/>
              <a:ea typeface="Calibri"/>
              <a:cs typeface="Calibri"/>
              <a:sym typeface="Calibri"/>
            </a:endParaRPr>
          </a:p>
        </p:txBody>
      </p:sp>
      <p:sp>
        <p:nvSpPr>
          <p:cNvPr id="186" name="Shape 186"/>
          <p:cNvSpPr txBox="1"/>
          <p:nvPr/>
        </p:nvSpPr>
        <p:spPr>
          <a:xfrm>
            <a:off x="6705600" y="6553200"/>
            <a:ext cx="19811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A08241"/>
              </a:buClr>
              <a:buSzPct val="25000"/>
              <a:buFont typeface="Calibri"/>
              <a:buNone/>
            </a:pPr>
            <a:r>
              <a:rPr lang="en-US" sz="1000" b="0" i="0" u="none" strike="noStrike" cap="none">
                <a:solidFill>
                  <a:srgbClr val="A08241"/>
                </a:solidFill>
                <a:latin typeface="Calibri"/>
                <a:ea typeface="Calibri"/>
                <a:cs typeface="Calibri"/>
                <a:sym typeface="Calibri"/>
              </a:rPr>
              <a: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Shape 191"/>
          <p:cNvSpPr txBox="1"/>
          <p:nvPr/>
        </p:nvSpPr>
        <p:spPr>
          <a:xfrm>
            <a:off x="6705600" y="6553200"/>
            <a:ext cx="19811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A08241"/>
              </a:buClr>
              <a:buSzPct val="25000"/>
              <a:buFont typeface="Arial"/>
              <a:buNone/>
            </a:pPr>
            <a:r>
              <a:rPr lang="en-US" sz="1000" b="0" i="0" u="none" strike="noStrike" cap="none">
                <a:solidFill>
                  <a:srgbClr val="A08241"/>
                </a:solidFill>
                <a:latin typeface="Arial"/>
                <a:ea typeface="Arial"/>
                <a:cs typeface="Arial"/>
                <a:sym typeface="Arial"/>
              </a:rPr>
              <a:t>*</a:t>
            </a:r>
          </a:p>
        </p:txBody>
      </p:sp>
      <p:sp>
        <p:nvSpPr>
          <p:cNvPr id="192" name="Shape 192"/>
          <p:cNvSpPr txBox="1"/>
          <p:nvPr/>
        </p:nvSpPr>
        <p:spPr>
          <a:xfrm>
            <a:off x="1547812" y="6553200"/>
            <a:ext cx="5157787" cy="2286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A08241"/>
              </a:buClr>
              <a:buSzPct val="25000"/>
              <a:buFont typeface="Arial"/>
              <a:buNone/>
            </a:pPr>
            <a:r>
              <a:rPr lang="en-US" sz="1000" b="1" i="0" u="none" strike="noStrike" cap="none">
                <a:solidFill>
                  <a:srgbClr val="A08241"/>
                </a:solidFill>
                <a:latin typeface="Arial"/>
                <a:ea typeface="Arial"/>
                <a:cs typeface="Arial"/>
                <a:sym typeface="Arial"/>
              </a:rPr>
              <a:t>Presentatie-titel | Wijzig deze tekst onder 'Beeld'&gt;'Koptekst en voettekst' |</a:t>
            </a:r>
          </a:p>
        </p:txBody>
      </p:sp>
      <p:pic>
        <p:nvPicPr>
          <p:cNvPr id="193" name="Shape 193"/>
          <p:cNvPicPr preferRelativeResize="0"/>
          <p:nvPr/>
        </p:nvPicPr>
        <p:blipFill rotWithShape="1">
          <a:blip r:embed="rId3">
            <a:alphaModFix/>
          </a:blip>
          <a:srcRect/>
          <a:stretch/>
        </p:blipFill>
        <p:spPr>
          <a:xfrm>
            <a:off x="0" y="0"/>
            <a:ext cx="9144000" cy="6858000"/>
          </a:xfrm>
          <a:prstGeom prst="rect">
            <a:avLst/>
          </a:prstGeom>
          <a:noFill/>
          <a:ln>
            <a:noFill/>
          </a:ln>
        </p:spPr>
      </p:pic>
      <p:sp>
        <p:nvSpPr>
          <p:cNvPr id="194" name="Shape 194"/>
          <p:cNvSpPr txBox="1">
            <a:spLocks noGrp="1"/>
          </p:cNvSpPr>
          <p:nvPr>
            <p:ph type="ftr" idx="4294967295"/>
          </p:nvPr>
        </p:nvSpPr>
        <p:spPr>
          <a:xfrm>
            <a:off x="1547812" y="6553200"/>
            <a:ext cx="5157787" cy="2286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800" b="0" i="0" u="none" strike="noStrike" cap="none">
                <a:solidFill>
                  <a:schemeClr val="dk1"/>
                </a:solidFill>
                <a:latin typeface="Arial"/>
                <a:ea typeface="Arial"/>
                <a:cs typeface="Arial"/>
                <a:sym typeface="Arial"/>
              </a:rPr>
              <a:t>Presentatie-titel | Wijzig deze tekst onder 'Beeld'&gt;'Koptekst en voettekst'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1"/>
        <p:cNvGrpSpPr/>
        <p:nvPr/>
      </p:nvGrpSpPr>
      <p:grpSpPr>
        <a:xfrm>
          <a:off x="0" y="0"/>
          <a:ext cx="0" cy="0"/>
          <a:chOff x="0" y="0"/>
          <a:chExt cx="0" cy="0"/>
        </a:xfrm>
      </p:grpSpPr>
      <p:sp>
        <p:nvSpPr>
          <p:cNvPr id="52" name="Shape 52"/>
          <p:cNvSpPr txBox="1"/>
          <p:nvPr/>
        </p:nvSpPr>
        <p:spPr>
          <a:xfrm>
            <a:off x="1547812" y="1690925"/>
            <a:ext cx="7139100" cy="4095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2"/>
              </a:buClr>
              <a:buSzPct val="25000"/>
              <a:buFont typeface="Calibri"/>
              <a:buNone/>
            </a:pPr>
            <a:r>
              <a:rPr lang="en-US" sz="1900" b="1" i="0" u="none" strike="noStrike" cap="none">
                <a:solidFill>
                  <a:schemeClr val="dk2"/>
                </a:solidFill>
                <a:latin typeface="Calibri"/>
                <a:ea typeface="Calibri"/>
                <a:cs typeface="Calibri"/>
                <a:sym typeface="Calibri"/>
              </a:rPr>
              <a:t>Wat wordt van de JGZ-professional verwacht (1)</a:t>
            </a:r>
          </a:p>
        </p:txBody>
      </p:sp>
      <p:sp>
        <p:nvSpPr>
          <p:cNvPr id="53" name="Shape 53"/>
          <p:cNvSpPr txBox="1"/>
          <p:nvPr/>
        </p:nvSpPr>
        <p:spPr>
          <a:xfrm>
            <a:off x="1547812" y="2209800"/>
            <a:ext cx="7138986" cy="4474334"/>
          </a:xfrm>
          <a:prstGeom prst="rect">
            <a:avLst/>
          </a:prstGeom>
          <a:noFill/>
          <a:ln>
            <a:noFill/>
          </a:ln>
        </p:spPr>
        <p:txBody>
          <a:bodyPr lIns="91425" tIns="45700" rIns="91425" bIns="45700" anchor="t" anchorCtr="0">
            <a:noAutofit/>
          </a:bodyPr>
          <a:lstStyle/>
          <a:p>
            <a:pPr marL="457200" marR="0" lvl="0" indent="-349250" algn="l" rtl="0">
              <a:lnSpc>
                <a:spcPct val="100000"/>
              </a:lnSpc>
              <a:spcBef>
                <a:spcPts val="0"/>
              </a:spcBef>
              <a:spcAft>
                <a:spcPts val="0"/>
              </a:spcAft>
              <a:buClr>
                <a:schemeClr val="dk1"/>
              </a:buClr>
              <a:buSzPct val="100000"/>
              <a:buFont typeface="Calibri"/>
              <a:buChar char="●"/>
            </a:pPr>
            <a:r>
              <a:rPr lang="en-US" sz="1900">
                <a:solidFill>
                  <a:schemeClr val="dk1"/>
                </a:solidFill>
                <a:latin typeface="Calibri"/>
                <a:ea typeface="Calibri"/>
                <a:cs typeface="Calibri"/>
                <a:sym typeface="Calibri"/>
              </a:rPr>
              <a:t>Weten </a:t>
            </a:r>
            <a:r>
              <a:rPr lang="en-US" sz="1900" b="0" i="0" u="none" strike="noStrike" cap="none">
                <a:solidFill>
                  <a:schemeClr val="dk1"/>
                </a:solidFill>
                <a:latin typeface="Calibri"/>
                <a:ea typeface="Calibri"/>
                <a:cs typeface="Calibri"/>
                <a:sym typeface="Calibri"/>
              </a:rPr>
              <a:t>wat een depressie is</a:t>
            </a:r>
            <a:r>
              <a:rPr lang="en-US" sz="1900">
                <a:solidFill>
                  <a:schemeClr val="dk1"/>
                </a:solidFill>
                <a:latin typeface="Calibri"/>
                <a:ea typeface="Calibri"/>
                <a:cs typeface="Calibri"/>
                <a:sym typeface="Calibri"/>
              </a:rPr>
              <a:t>, </a:t>
            </a:r>
            <a:r>
              <a:rPr lang="en-US" sz="1900" b="0" i="0" u="none" strike="noStrike" cap="none">
                <a:solidFill>
                  <a:schemeClr val="dk1"/>
                </a:solidFill>
                <a:latin typeface="Calibri"/>
                <a:ea typeface="Calibri"/>
                <a:cs typeface="Calibri"/>
                <a:sym typeface="Calibri"/>
              </a:rPr>
              <a:t>het beloop</a:t>
            </a:r>
            <a:r>
              <a:rPr lang="en-US" sz="1900">
                <a:solidFill>
                  <a:schemeClr val="dk1"/>
                </a:solidFill>
                <a:latin typeface="Calibri"/>
                <a:ea typeface="Calibri"/>
                <a:cs typeface="Calibri"/>
                <a:sym typeface="Calibri"/>
              </a:rPr>
              <a:t> en </a:t>
            </a:r>
            <a:r>
              <a:rPr lang="en-US" sz="1900" b="0" i="0" u="none" strike="noStrike" cap="none">
                <a:solidFill>
                  <a:schemeClr val="dk1"/>
                </a:solidFill>
                <a:latin typeface="Calibri"/>
                <a:ea typeface="Calibri"/>
                <a:cs typeface="Calibri"/>
                <a:sym typeface="Calibri"/>
              </a:rPr>
              <a:t>problematiek die ermee gepaard kan gaan</a:t>
            </a:r>
          </a:p>
          <a:p>
            <a:pPr marR="0" lvl="0" algn="l" rtl="0">
              <a:lnSpc>
                <a:spcPct val="100000"/>
              </a:lnSpc>
              <a:spcBef>
                <a:spcPts val="0"/>
              </a:spcBef>
              <a:spcAft>
                <a:spcPts val="0"/>
              </a:spcAft>
              <a:buNone/>
            </a:pPr>
            <a:endParaRPr sz="1900">
              <a:solidFill>
                <a:schemeClr val="dk1"/>
              </a:solidFill>
              <a:latin typeface="Calibri"/>
              <a:ea typeface="Calibri"/>
              <a:cs typeface="Calibri"/>
              <a:sym typeface="Calibri"/>
            </a:endParaRPr>
          </a:p>
          <a:p>
            <a:pPr marL="457200" marR="0" lvl="0" indent="-349250" algn="l" rtl="0">
              <a:lnSpc>
                <a:spcPct val="100000"/>
              </a:lnSpc>
              <a:spcBef>
                <a:spcPts val="0"/>
              </a:spcBef>
              <a:spcAft>
                <a:spcPts val="0"/>
              </a:spcAft>
              <a:buClr>
                <a:schemeClr val="dk1"/>
              </a:buClr>
              <a:buSzPct val="100000"/>
              <a:buFont typeface="Calibri"/>
              <a:buChar char="●"/>
            </a:pPr>
            <a:r>
              <a:rPr lang="en-US" sz="1900" b="0" i="0" u="none" strike="noStrike" cap="none">
                <a:solidFill>
                  <a:schemeClr val="dk1"/>
                </a:solidFill>
                <a:latin typeface="Calibri"/>
                <a:ea typeface="Calibri"/>
                <a:cs typeface="Calibri"/>
                <a:sym typeface="Calibri"/>
              </a:rPr>
              <a:t>Aandacht besteden aan te beïnvloeden risico</a:t>
            </a:r>
            <a:r>
              <a:rPr lang="en-US" sz="1900">
                <a:solidFill>
                  <a:schemeClr val="dk1"/>
                </a:solidFill>
                <a:latin typeface="Calibri"/>
                <a:ea typeface="Calibri"/>
                <a:cs typeface="Calibri"/>
                <a:sym typeface="Calibri"/>
              </a:rPr>
              <a:t>-</a:t>
            </a:r>
            <a:r>
              <a:rPr lang="en-US" sz="1900" b="0" i="0" u="none" strike="noStrike" cap="none">
                <a:solidFill>
                  <a:schemeClr val="dk1"/>
                </a:solidFill>
                <a:latin typeface="Calibri"/>
                <a:ea typeface="Calibri"/>
                <a:cs typeface="Calibri"/>
                <a:sym typeface="Calibri"/>
              </a:rPr>
              <a:t> en beschermende factoren</a:t>
            </a:r>
          </a:p>
          <a:p>
            <a:pPr marR="0" lvl="0" algn="l" rtl="0">
              <a:lnSpc>
                <a:spcPct val="100000"/>
              </a:lnSpc>
              <a:spcBef>
                <a:spcPts val="0"/>
              </a:spcBef>
              <a:spcAft>
                <a:spcPts val="0"/>
              </a:spcAft>
              <a:buNone/>
            </a:pPr>
            <a:endParaRPr sz="1900">
              <a:solidFill>
                <a:schemeClr val="dk1"/>
              </a:solidFill>
              <a:latin typeface="Calibri"/>
              <a:ea typeface="Calibri"/>
              <a:cs typeface="Calibri"/>
              <a:sym typeface="Calibri"/>
            </a:endParaRPr>
          </a:p>
          <a:p>
            <a:pPr marL="457200" marR="0" lvl="0" indent="-349250" algn="l" rtl="0">
              <a:lnSpc>
                <a:spcPct val="100000"/>
              </a:lnSpc>
              <a:spcBef>
                <a:spcPts val="0"/>
              </a:spcBef>
              <a:spcAft>
                <a:spcPts val="0"/>
              </a:spcAft>
              <a:buClr>
                <a:schemeClr val="dk1"/>
              </a:buClr>
              <a:buSzPct val="100000"/>
              <a:buFont typeface="Calibri"/>
              <a:buChar char="●"/>
            </a:pPr>
            <a:r>
              <a:rPr lang="en-US" sz="1900" b="0" i="0" u="none" strike="noStrike" cap="none">
                <a:solidFill>
                  <a:schemeClr val="dk1"/>
                </a:solidFill>
                <a:latin typeface="Calibri"/>
                <a:ea typeface="Calibri"/>
                <a:cs typeface="Calibri"/>
                <a:sym typeface="Calibri"/>
              </a:rPr>
              <a:t>Alert zijn op depressieve klachten en actief doorvragen naar signalen en symptomen </a:t>
            </a:r>
          </a:p>
          <a:p>
            <a:pPr marR="0" lvl="0" algn="l" rtl="0">
              <a:lnSpc>
                <a:spcPct val="100000"/>
              </a:lnSpc>
              <a:spcBef>
                <a:spcPts val="0"/>
              </a:spcBef>
              <a:spcAft>
                <a:spcPts val="0"/>
              </a:spcAft>
              <a:buNone/>
            </a:pPr>
            <a:endParaRPr sz="1900">
              <a:solidFill>
                <a:schemeClr val="dk1"/>
              </a:solidFill>
              <a:latin typeface="Calibri"/>
              <a:ea typeface="Calibri"/>
              <a:cs typeface="Calibri"/>
              <a:sym typeface="Calibri"/>
            </a:endParaRPr>
          </a:p>
          <a:p>
            <a:pPr marL="457200" marR="0" lvl="0" indent="-349250" algn="l" rtl="0">
              <a:lnSpc>
                <a:spcPct val="100000"/>
              </a:lnSpc>
              <a:spcBef>
                <a:spcPts val="0"/>
              </a:spcBef>
              <a:spcAft>
                <a:spcPts val="0"/>
              </a:spcAft>
              <a:buClr>
                <a:schemeClr val="dk1"/>
              </a:buClr>
              <a:buSzPct val="100000"/>
              <a:buFont typeface="Calibri"/>
              <a:buChar char="●"/>
            </a:pPr>
            <a:r>
              <a:rPr lang="en-US" sz="1900" b="0" i="0" u="none" strike="noStrike" cap="none">
                <a:solidFill>
                  <a:schemeClr val="dk1"/>
                </a:solidFill>
                <a:latin typeface="Calibri"/>
                <a:ea typeface="Calibri"/>
                <a:cs typeface="Calibri"/>
                <a:sym typeface="Calibri"/>
              </a:rPr>
              <a:t>Afnemen van een specifieke anamnese bij een vermoeden van een depressie </a:t>
            </a:r>
          </a:p>
          <a:p>
            <a:pPr marR="0" lvl="0" algn="l" rtl="0">
              <a:lnSpc>
                <a:spcPct val="100000"/>
              </a:lnSpc>
              <a:spcBef>
                <a:spcPts val="0"/>
              </a:spcBef>
              <a:spcAft>
                <a:spcPts val="0"/>
              </a:spcAft>
              <a:buNone/>
            </a:pPr>
            <a:endParaRPr sz="1900">
              <a:solidFill>
                <a:schemeClr val="dk1"/>
              </a:solidFill>
              <a:latin typeface="Calibri"/>
              <a:ea typeface="Calibri"/>
              <a:cs typeface="Calibri"/>
              <a:sym typeface="Calibri"/>
            </a:endParaRPr>
          </a:p>
          <a:p>
            <a:pPr marL="457200" marR="0" lvl="0" indent="-349250" algn="l" rtl="0">
              <a:lnSpc>
                <a:spcPct val="100000"/>
              </a:lnSpc>
              <a:spcBef>
                <a:spcPts val="0"/>
              </a:spcBef>
              <a:spcAft>
                <a:spcPts val="0"/>
              </a:spcAft>
              <a:buClr>
                <a:schemeClr val="dk1"/>
              </a:buClr>
              <a:buSzPct val="100000"/>
              <a:buFont typeface="Calibri"/>
              <a:buChar char="●"/>
            </a:pPr>
            <a:r>
              <a:rPr lang="en-US" sz="1900" b="0" i="0" u="none" strike="noStrike" cap="none">
                <a:solidFill>
                  <a:schemeClr val="dk1"/>
                </a:solidFill>
                <a:latin typeface="Calibri"/>
                <a:ea typeface="Calibri"/>
                <a:cs typeface="Calibri"/>
                <a:sym typeface="Calibri"/>
              </a:rPr>
              <a:t>Ernst vaststellen van de problematiek</a:t>
            </a:r>
          </a:p>
          <a:p>
            <a:pPr marL="0" marR="0" lvl="0" indent="0" algn="l" rtl="0">
              <a:lnSpc>
                <a:spcPct val="100000"/>
              </a:lnSpc>
              <a:spcBef>
                <a:spcPts val="0"/>
              </a:spcBef>
              <a:spcAft>
                <a:spcPts val="0"/>
              </a:spcAft>
              <a:buClr>
                <a:srgbClr val="000000"/>
              </a:buClr>
              <a:buFont typeface="Arial"/>
              <a:buNone/>
            </a:pPr>
            <a:endParaRPr sz="1800" b="0" i="0" u="none" strike="noStrike" cap="none">
              <a:solidFill>
                <a:schemeClr val="dk1"/>
              </a:solidFill>
              <a:latin typeface="Arial"/>
              <a:ea typeface="Arial"/>
              <a:cs typeface="Arial"/>
              <a:sym typeface="Arial"/>
            </a:endParaRPr>
          </a:p>
        </p:txBody>
      </p:sp>
      <p:sp>
        <p:nvSpPr>
          <p:cNvPr id="54" name="Shape 54"/>
          <p:cNvSpPr txBox="1"/>
          <p:nvPr/>
        </p:nvSpPr>
        <p:spPr>
          <a:xfrm>
            <a:off x="6705600" y="6553200"/>
            <a:ext cx="19811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A08241"/>
              </a:buClr>
              <a:buSzPct val="25000"/>
              <a:buFont typeface="Calibri"/>
              <a:buNone/>
            </a:pPr>
            <a:r>
              <a:rPr lang="en-US" sz="1000" b="0" i="0" u="none" strike="noStrike" cap="none">
                <a:solidFill>
                  <a:srgbClr val="A08241"/>
                </a:solidFill>
                <a:latin typeface="Calibri"/>
                <a:ea typeface="Calibri"/>
                <a:cs typeface="Calibri"/>
                <a:sym typeface="Calibri"/>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Shape 59"/>
          <p:cNvSpPr txBox="1"/>
          <p:nvPr/>
        </p:nvSpPr>
        <p:spPr>
          <a:xfrm>
            <a:off x="1547812" y="1718250"/>
            <a:ext cx="7139100" cy="4095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2"/>
              </a:buClr>
              <a:buSzPct val="25000"/>
              <a:buFont typeface="Calibri"/>
              <a:buNone/>
            </a:pPr>
            <a:r>
              <a:rPr lang="en-US" sz="1900" b="1" i="0" u="none" strike="noStrike" cap="none">
                <a:solidFill>
                  <a:schemeClr val="dk2"/>
                </a:solidFill>
                <a:latin typeface="Calibri"/>
                <a:ea typeface="Calibri"/>
                <a:cs typeface="Calibri"/>
                <a:sym typeface="Calibri"/>
              </a:rPr>
              <a:t>Wat wordt van de JGZ-professional verwacht (2)</a:t>
            </a:r>
          </a:p>
        </p:txBody>
      </p:sp>
      <p:sp>
        <p:nvSpPr>
          <p:cNvPr id="60" name="Shape 60"/>
          <p:cNvSpPr txBox="1"/>
          <p:nvPr/>
        </p:nvSpPr>
        <p:spPr>
          <a:xfrm>
            <a:off x="1547812" y="2209800"/>
            <a:ext cx="7138986" cy="3962399"/>
          </a:xfrm>
          <a:prstGeom prst="rect">
            <a:avLst/>
          </a:prstGeom>
          <a:noFill/>
          <a:ln>
            <a:noFill/>
          </a:ln>
        </p:spPr>
        <p:txBody>
          <a:bodyPr lIns="91425" tIns="45700" rIns="91425" bIns="45700" anchor="t" anchorCtr="0">
            <a:noAutofit/>
          </a:bodyPr>
          <a:lstStyle/>
          <a:p>
            <a:pPr marL="457200" marR="0" lvl="0" indent="-349250" algn="l" rtl="0">
              <a:lnSpc>
                <a:spcPct val="100000"/>
              </a:lnSpc>
              <a:spcBef>
                <a:spcPts val="0"/>
              </a:spcBef>
              <a:spcAft>
                <a:spcPts val="0"/>
              </a:spcAft>
              <a:buClr>
                <a:schemeClr val="dk1"/>
              </a:buClr>
              <a:buSzPct val="100000"/>
              <a:buFont typeface="Calibri"/>
              <a:buChar char="●"/>
            </a:pPr>
            <a:r>
              <a:rPr lang="en-US" sz="1900" b="0" i="0" u="none" strike="noStrike" cap="none">
                <a:solidFill>
                  <a:schemeClr val="dk1"/>
                </a:solidFill>
                <a:latin typeface="Calibri"/>
                <a:ea typeface="Calibri"/>
                <a:cs typeface="Calibri"/>
                <a:sym typeface="Calibri"/>
              </a:rPr>
              <a:t>Toeleiden naar de Jeugd-GGZ bij ernstige depressieve klachten of risico op suïcide </a:t>
            </a:r>
          </a:p>
          <a:p>
            <a:pPr marR="0" lvl="0" algn="l" rtl="0">
              <a:lnSpc>
                <a:spcPct val="100000"/>
              </a:lnSpc>
              <a:spcBef>
                <a:spcPts val="0"/>
              </a:spcBef>
              <a:spcAft>
                <a:spcPts val="0"/>
              </a:spcAft>
              <a:buNone/>
            </a:pPr>
            <a:endParaRPr sz="1900">
              <a:solidFill>
                <a:schemeClr val="dk1"/>
              </a:solidFill>
              <a:latin typeface="Calibri"/>
              <a:ea typeface="Calibri"/>
              <a:cs typeface="Calibri"/>
              <a:sym typeface="Calibri"/>
            </a:endParaRPr>
          </a:p>
          <a:p>
            <a:pPr marL="457200" marR="0" lvl="0" indent="-349250" algn="l" rtl="0">
              <a:lnSpc>
                <a:spcPct val="100000"/>
              </a:lnSpc>
              <a:spcBef>
                <a:spcPts val="0"/>
              </a:spcBef>
              <a:spcAft>
                <a:spcPts val="0"/>
              </a:spcAft>
              <a:buClr>
                <a:schemeClr val="dk1"/>
              </a:buClr>
              <a:buSzPct val="100000"/>
              <a:buFont typeface="Calibri"/>
              <a:buChar char="●"/>
            </a:pPr>
            <a:r>
              <a:rPr lang="en-US" sz="1900" b="0" i="0" u="none" strike="noStrike" cap="none">
                <a:solidFill>
                  <a:schemeClr val="dk1"/>
                </a:solidFill>
                <a:latin typeface="Calibri"/>
                <a:ea typeface="Calibri"/>
                <a:cs typeface="Calibri"/>
                <a:sym typeface="Calibri"/>
              </a:rPr>
              <a:t>Inzetten van psycho-educatie, zelfhulp, fysieke inspanning, advisering, monitoren</a:t>
            </a:r>
          </a:p>
          <a:p>
            <a:pPr marR="0" lvl="0" algn="l" rtl="0">
              <a:lnSpc>
                <a:spcPct val="100000"/>
              </a:lnSpc>
              <a:spcBef>
                <a:spcPts val="0"/>
              </a:spcBef>
              <a:spcAft>
                <a:spcPts val="0"/>
              </a:spcAft>
              <a:buNone/>
            </a:pPr>
            <a:endParaRPr sz="1900">
              <a:solidFill>
                <a:schemeClr val="dk1"/>
              </a:solidFill>
              <a:latin typeface="Calibri"/>
              <a:ea typeface="Calibri"/>
              <a:cs typeface="Calibri"/>
              <a:sym typeface="Calibri"/>
            </a:endParaRPr>
          </a:p>
          <a:p>
            <a:pPr marL="457200" marR="0" lvl="0" indent="-349250" algn="l" rtl="0">
              <a:lnSpc>
                <a:spcPct val="100000"/>
              </a:lnSpc>
              <a:spcBef>
                <a:spcPts val="0"/>
              </a:spcBef>
              <a:spcAft>
                <a:spcPts val="0"/>
              </a:spcAft>
              <a:buClr>
                <a:schemeClr val="dk1"/>
              </a:buClr>
              <a:buSzPct val="100000"/>
              <a:buFont typeface="Calibri"/>
              <a:buChar char="●"/>
            </a:pPr>
            <a:r>
              <a:rPr lang="en-US" sz="1900" b="0" i="0" u="none" strike="noStrike" cap="none">
                <a:solidFill>
                  <a:schemeClr val="dk1"/>
                </a:solidFill>
                <a:latin typeface="Calibri"/>
                <a:ea typeface="Calibri"/>
                <a:cs typeface="Calibri"/>
                <a:sym typeface="Calibri"/>
              </a:rPr>
              <a:t>Kennis hebben van verschillende geïndiceerde preventieve interventies</a:t>
            </a:r>
          </a:p>
          <a:p>
            <a:pPr marR="0" lvl="0" algn="l" rtl="0">
              <a:lnSpc>
                <a:spcPct val="100000"/>
              </a:lnSpc>
              <a:spcBef>
                <a:spcPts val="0"/>
              </a:spcBef>
              <a:spcAft>
                <a:spcPts val="0"/>
              </a:spcAft>
              <a:buNone/>
            </a:pPr>
            <a:endParaRPr sz="1900">
              <a:solidFill>
                <a:schemeClr val="dk1"/>
              </a:solidFill>
              <a:latin typeface="Calibri"/>
              <a:ea typeface="Calibri"/>
              <a:cs typeface="Calibri"/>
              <a:sym typeface="Calibri"/>
            </a:endParaRPr>
          </a:p>
          <a:p>
            <a:pPr marL="457200" marR="0" lvl="0" indent="-349250" algn="l" rtl="0">
              <a:lnSpc>
                <a:spcPct val="100000"/>
              </a:lnSpc>
              <a:spcBef>
                <a:spcPts val="0"/>
              </a:spcBef>
              <a:spcAft>
                <a:spcPts val="0"/>
              </a:spcAft>
              <a:buClr>
                <a:schemeClr val="dk1"/>
              </a:buClr>
              <a:buSzPct val="100000"/>
              <a:buFont typeface="Calibri"/>
              <a:buChar char="●"/>
            </a:pPr>
            <a:r>
              <a:rPr lang="en-US" sz="1900" b="0" i="0" u="none" strike="noStrike" cap="none">
                <a:solidFill>
                  <a:schemeClr val="dk1"/>
                </a:solidFill>
                <a:latin typeface="Calibri"/>
                <a:ea typeface="Calibri"/>
                <a:cs typeface="Calibri"/>
                <a:sym typeface="Calibri"/>
              </a:rPr>
              <a:t>Samenwerken met de Jeugd-GGZ </a:t>
            </a:r>
          </a:p>
          <a:p>
            <a:pPr marR="0" lvl="0" algn="l" rtl="0">
              <a:lnSpc>
                <a:spcPct val="100000"/>
              </a:lnSpc>
              <a:spcBef>
                <a:spcPts val="0"/>
              </a:spcBef>
              <a:spcAft>
                <a:spcPts val="0"/>
              </a:spcAft>
              <a:buNone/>
            </a:pPr>
            <a:endParaRPr sz="1900">
              <a:solidFill>
                <a:schemeClr val="dk1"/>
              </a:solidFill>
              <a:latin typeface="Calibri"/>
              <a:ea typeface="Calibri"/>
              <a:cs typeface="Calibri"/>
              <a:sym typeface="Calibri"/>
            </a:endParaRPr>
          </a:p>
          <a:p>
            <a:pPr marL="457200" marR="0" lvl="0" indent="-349250" algn="l" rtl="0">
              <a:lnSpc>
                <a:spcPct val="100000"/>
              </a:lnSpc>
              <a:spcBef>
                <a:spcPts val="0"/>
              </a:spcBef>
              <a:spcAft>
                <a:spcPts val="0"/>
              </a:spcAft>
              <a:buClr>
                <a:schemeClr val="dk1"/>
              </a:buClr>
              <a:buSzPct val="100000"/>
              <a:buFont typeface="Calibri"/>
              <a:buChar char="●"/>
            </a:pPr>
            <a:r>
              <a:rPr lang="en-US" sz="1900" b="0" i="0" u="none" strike="noStrike" cap="none">
                <a:solidFill>
                  <a:schemeClr val="dk1"/>
                </a:solidFill>
                <a:latin typeface="Calibri"/>
                <a:ea typeface="Calibri"/>
                <a:cs typeface="Calibri"/>
                <a:sym typeface="Calibri"/>
              </a:rPr>
              <a:t>Monitoren verwijstraject</a:t>
            </a:r>
          </a:p>
          <a:p>
            <a:pPr marL="0" marR="0" lvl="0" indent="0" algn="l" rtl="0">
              <a:lnSpc>
                <a:spcPct val="100000"/>
              </a:lnSpc>
              <a:spcBef>
                <a:spcPts val="0"/>
              </a:spcBef>
              <a:spcAft>
                <a:spcPts val="0"/>
              </a:spcAft>
              <a:buClr>
                <a:srgbClr val="000000"/>
              </a:buClr>
              <a:buFont typeface="Arial"/>
              <a:buNone/>
            </a:pPr>
            <a:endParaRPr sz="1800" b="0" i="0" u="none" strike="noStrike" cap="none">
              <a:solidFill>
                <a:schemeClr val="dk1"/>
              </a:solidFill>
              <a:latin typeface="Arial"/>
              <a:ea typeface="Arial"/>
              <a:cs typeface="Arial"/>
              <a:sym typeface="Arial"/>
            </a:endParaRPr>
          </a:p>
        </p:txBody>
      </p:sp>
      <p:sp>
        <p:nvSpPr>
          <p:cNvPr id="61" name="Shape 61"/>
          <p:cNvSpPr txBox="1"/>
          <p:nvPr/>
        </p:nvSpPr>
        <p:spPr>
          <a:xfrm>
            <a:off x="6705600" y="6553200"/>
            <a:ext cx="19811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A08241"/>
              </a:buClr>
              <a:buSzPct val="25000"/>
              <a:buFont typeface="Calibri"/>
              <a:buNone/>
            </a:pPr>
            <a:r>
              <a:rPr lang="en-US" sz="1000" b="0" i="0" u="none" strike="noStrike" cap="none">
                <a:solidFill>
                  <a:srgbClr val="A08241"/>
                </a:solidFill>
                <a:latin typeface="Calibri"/>
                <a:ea typeface="Calibri"/>
                <a:cs typeface="Calibri"/>
                <a:sym typeface="Calibri"/>
              </a:rPr>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Shape 66"/>
          <p:cNvSpPr txBox="1"/>
          <p:nvPr/>
        </p:nvSpPr>
        <p:spPr>
          <a:xfrm>
            <a:off x="1547812" y="1800225"/>
            <a:ext cx="7138986" cy="409575"/>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2"/>
              </a:buClr>
              <a:buSzPct val="25000"/>
              <a:buFont typeface="Calibri"/>
              <a:buNone/>
            </a:pPr>
            <a:r>
              <a:rPr lang="en-US" sz="1900" b="1" i="0" u="none" strike="noStrike" cap="none">
                <a:solidFill>
                  <a:schemeClr val="dk2"/>
                </a:solidFill>
                <a:latin typeface="Calibri"/>
                <a:ea typeface="Calibri"/>
                <a:cs typeface="Calibri"/>
                <a:sym typeface="Calibri"/>
              </a:rPr>
              <a:t>Geschatte prevalentie van depressie</a:t>
            </a:r>
          </a:p>
        </p:txBody>
      </p:sp>
      <p:sp>
        <p:nvSpPr>
          <p:cNvPr id="67" name="Shape 67"/>
          <p:cNvSpPr txBox="1"/>
          <p:nvPr/>
        </p:nvSpPr>
        <p:spPr>
          <a:xfrm>
            <a:off x="1547812" y="2209800"/>
            <a:ext cx="7138986" cy="3962399"/>
          </a:xfrm>
          <a:prstGeom prst="rect">
            <a:avLst/>
          </a:prstGeom>
          <a:noFill/>
          <a:ln>
            <a:noFill/>
          </a:ln>
        </p:spPr>
        <p:txBody>
          <a:bodyPr lIns="91425" tIns="45700" rIns="91425" bIns="45700" anchor="t" anchorCtr="0">
            <a:noAutofit/>
          </a:bodyPr>
          <a:lstStyle/>
          <a:p>
            <a:pPr marR="0" lvl="0" algn="l" rtl="0">
              <a:lnSpc>
                <a:spcPct val="136842"/>
              </a:lnSpc>
              <a:spcBef>
                <a:spcPts val="0"/>
              </a:spcBef>
              <a:spcAft>
                <a:spcPts val="0"/>
              </a:spcAft>
              <a:buNone/>
            </a:pPr>
            <a:endParaRPr sz="1800">
              <a:solidFill>
                <a:schemeClr val="dk1"/>
              </a:solidFill>
            </a:endParaRPr>
          </a:p>
          <a:p>
            <a:pPr marR="0" lvl="0" algn="l" rtl="0">
              <a:lnSpc>
                <a:spcPct val="136842"/>
              </a:lnSpc>
              <a:spcBef>
                <a:spcPts val="0"/>
              </a:spcBef>
              <a:spcAft>
                <a:spcPts val="0"/>
              </a:spcAft>
              <a:buNone/>
            </a:pPr>
            <a:r>
              <a:rPr lang="en-US" sz="1900" b="0" i="0" u="none" strike="noStrike" cap="none">
                <a:solidFill>
                  <a:schemeClr val="dk1"/>
                </a:solidFill>
                <a:latin typeface="Calibri"/>
                <a:ea typeface="Calibri"/>
                <a:cs typeface="Calibri"/>
                <a:sym typeface="Calibri"/>
              </a:rPr>
              <a:t>0,9-2% van de kinderen jonger dan 5 jaar</a:t>
            </a:r>
          </a:p>
          <a:p>
            <a:pPr marL="0" marR="0" lvl="0" indent="0" algn="l" rtl="0">
              <a:lnSpc>
                <a:spcPct val="136842"/>
              </a:lnSpc>
              <a:spcBef>
                <a:spcPts val="0"/>
              </a:spcBef>
              <a:spcAft>
                <a:spcPts val="0"/>
              </a:spcAft>
              <a:buNone/>
            </a:pPr>
            <a:endParaRPr sz="1900">
              <a:solidFill>
                <a:schemeClr val="dk1"/>
              </a:solidFill>
              <a:latin typeface="Calibri"/>
              <a:ea typeface="Calibri"/>
              <a:cs typeface="Calibri"/>
              <a:sym typeface="Calibri"/>
            </a:endParaRPr>
          </a:p>
          <a:p>
            <a:pPr marL="0" marR="0" lvl="0" indent="0" algn="l" rtl="0">
              <a:lnSpc>
                <a:spcPct val="136842"/>
              </a:lnSpc>
              <a:spcBef>
                <a:spcPts val="0"/>
              </a:spcBef>
              <a:spcAft>
                <a:spcPts val="0"/>
              </a:spcAft>
              <a:buNone/>
            </a:pPr>
            <a:r>
              <a:rPr lang="en-US" sz="1900" b="0" i="0" u="none" strike="noStrike" cap="none">
                <a:solidFill>
                  <a:schemeClr val="dk1"/>
                </a:solidFill>
                <a:latin typeface="Calibri"/>
                <a:ea typeface="Calibri"/>
                <a:cs typeface="Calibri"/>
                <a:sym typeface="Calibri"/>
              </a:rPr>
              <a:t>3,7% van de jeugdigen van 8-15 jaar </a:t>
            </a:r>
          </a:p>
          <a:p>
            <a:pPr marL="342900" marR="0" lvl="1" indent="0" algn="l" rtl="0">
              <a:lnSpc>
                <a:spcPct val="136842"/>
              </a:lnSpc>
              <a:spcBef>
                <a:spcPts val="0"/>
              </a:spcBef>
              <a:spcAft>
                <a:spcPts val="0"/>
              </a:spcAft>
              <a:buClr>
                <a:schemeClr val="dk1"/>
              </a:buClr>
              <a:buFont typeface="Calibri"/>
              <a:buNone/>
            </a:pPr>
            <a:endParaRPr sz="1800" b="0" i="1" u="none" strike="noStrike" cap="none">
              <a:solidFill>
                <a:schemeClr val="dk1"/>
              </a:solidFill>
              <a:latin typeface="Arial"/>
              <a:ea typeface="Arial"/>
              <a:cs typeface="Arial"/>
              <a:sym typeface="Arial"/>
            </a:endParaRPr>
          </a:p>
          <a:p>
            <a:pPr marL="342900" marR="0" lvl="1" indent="0" algn="l" rtl="0">
              <a:lnSpc>
                <a:spcPct val="136842"/>
              </a:lnSpc>
              <a:spcBef>
                <a:spcPts val="0"/>
              </a:spcBef>
              <a:spcAft>
                <a:spcPts val="0"/>
              </a:spcAft>
              <a:buClr>
                <a:schemeClr val="dk1"/>
              </a:buClr>
              <a:buFont typeface="Calibri"/>
              <a:buNone/>
            </a:pPr>
            <a:endParaRPr sz="1800" b="0" i="1" u="none" strike="noStrike" cap="none">
              <a:solidFill>
                <a:schemeClr val="dk1"/>
              </a:solidFill>
              <a:latin typeface="Arial"/>
              <a:ea typeface="Arial"/>
              <a:cs typeface="Arial"/>
              <a:sym typeface="Arial"/>
            </a:endParaRPr>
          </a:p>
          <a:p>
            <a:pPr marL="342900" marR="0" lvl="1" indent="0" algn="l" rtl="0">
              <a:lnSpc>
                <a:spcPct val="136842"/>
              </a:lnSpc>
              <a:spcBef>
                <a:spcPts val="0"/>
              </a:spcBef>
              <a:spcAft>
                <a:spcPts val="0"/>
              </a:spcAft>
              <a:buClr>
                <a:schemeClr val="dk1"/>
              </a:buClr>
              <a:buFont typeface="Calibri"/>
              <a:buNone/>
            </a:pPr>
            <a:endParaRPr sz="1800" b="0" i="1" u="none" strike="noStrike" cap="none">
              <a:solidFill>
                <a:schemeClr val="dk1"/>
              </a:solidFill>
              <a:latin typeface="Arial"/>
              <a:ea typeface="Arial"/>
              <a:cs typeface="Arial"/>
              <a:sym typeface="Arial"/>
            </a:endParaRPr>
          </a:p>
        </p:txBody>
      </p:sp>
      <p:sp>
        <p:nvSpPr>
          <p:cNvPr id="68" name="Shape 68"/>
          <p:cNvSpPr txBox="1"/>
          <p:nvPr/>
        </p:nvSpPr>
        <p:spPr>
          <a:xfrm>
            <a:off x="6705600" y="6553200"/>
            <a:ext cx="19811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A08241"/>
              </a:buClr>
              <a:buSzPct val="25000"/>
              <a:buFont typeface="Calibri"/>
              <a:buNone/>
            </a:pPr>
            <a:r>
              <a:rPr lang="en-US" sz="1000" b="0" i="0" u="none" strike="noStrike" cap="none">
                <a:solidFill>
                  <a:srgbClr val="A08241"/>
                </a:solidFill>
                <a:latin typeface="Calibri"/>
                <a:ea typeface="Calibri"/>
                <a:cs typeface="Calibri"/>
                <a:sym typeface="Calibri"/>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Shape 73"/>
          <p:cNvSpPr txBox="1"/>
          <p:nvPr/>
        </p:nvSpPr>
        <p:spPr>
          <a:xfrm>
            <a:off x="1547812" y="1800225"/>
            <a:ext cx="7138986" cy="409575"/>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2"/>
              </a:buClr>
              <a:buSzPct val="25000"/>
              <a:buFont typeface="Calibri"/>
              <a:buNone/>
            </a:pPr>
            <a:r>
              <a:rPr lang="en-US" sz="1900" b="1" i="0" u="none" strike="noStrike" cap="none">
                <a:solidFill>
                  <a:schemeClr val="dk2"/>
                </a:solidFill>
                <a:latin typeface="Calibri"/>
                <a:ea typeface="Calibri"/>
                <a:cs typeface="Calibri"/>
                <a:sym typeface="Calibri"/>
              </a:rPr>
              <a:t>Oorzaken</a:t>
            </a:r>
          </a:p>
        </p:txBody>
      </p:sp>
      <p:sp>
        <p:nvSpPr>
          <p:cNvPr id="74" name="Shape 74"/>
          <p:cNvSpPr txBox="1"/>
          <p:nvPr/>
        </p:nvSpPr>
        <p:spPr>
          <a:xfrm>
            <a:off x="1547812" y="2209800"/>
            <a:ext cx="7138986" cy="3962399"/>
          </a:xfrm>
          <a:prstGeom prst="rect">
            <a:avLst/>
          </a:prstGeom>
          <a:noFill/>
          <a:ln>
            <a:noFill/>
          </a:ln>
        </p:spPr>
        <p:txBody>
          <a:bodyPr lIns="91425" tIns="45700" rIns="91425" bIns="45700" anchor="t" anchorCtr="0">
            <a:noAutofit/>
          </a:bodyPr>
          <a:lstStyle/>
          <a:p>
            <a:pPr marL="0" marR="0" lvl="0" indent="0" algn="l" rtl="0">
              <a:lnSpc>
                <a:spcPct val="136842"/>
              </a:lnSpc>
              <a:spcBef>
                <a:spcPts val="0"/>
              </a:spcBef>
              <a:spcAft>
                <a:spcPts val="0"/>
              </a:spcAft>
              <a:buClr>
                <a:schemeClr val="dk1"/>
              </a:buClr>
              <a:buSzPct val="25000"/>
              <a:buFont typeface="Calibri"/>
              <a:buNone/>
            </a:pPr>
            <a:r>
              <a:rPr lang="en-US" sz="1900" b="0" i="0" u="none" strike="noStrike" cap="none">
                <a:solidFill>
                  <a:schemeClr val="dk1"/>
                </a:solidFill>
                <a:latin typeface="Calibri"/>
                <a:ea typeface="Calibri"/>
                <a:cs typeface="Calibri"/>
                <a:sym typeface="Calibri"/>
              </a:rPr>
              <a:t>     </a:t>
            </a:r>
          </a:p>
          <a:p>
            <a:pPr marL="0" marR="0" lvl="0" indent="0" algn="l" rtl="0">
              <a:lnSpc>
                <a:spcPct val="136842"/>
              </a:lnSpc>
              <a:spcBef>
                <a:spcPts val="0"/>
              </a:spcBef>
              <a:spcAft>
                <a:spcPts val="0"/>
              </a:spcAft>
              <a:buClr>
                <a:schemeClr val="dk1"/>
              </a:buClr>
              <a:buSzPct val="25000"/>
              <a:buFont typeface="Calibri"/>
              <a:buNone/>
            </a:pPr>
            <a:r>
              <a:rPr lang="en-US" sz="1900" b="0" i="0" u="none" strike="noStrike" cap="none">
                <a:solidFill>
                  <a:schemeClr val="dk1"/>
                </a:solidFill>
                <a:latin typeface="Calibri"/>
                <a:ea typeface="Calibri"/>
                <a:cs typeface="Calibri"/>
                <a:sym typeface="Calibri"/>
              </a:rPr>
              <a:t>Depressieve klachten en depressie kunnen door verschillende factoren veroorzaakt en beïnvloed worden. </a:t>
            </a:r>
          </a:p>
          <a:p>
            <a:pPr marL="0" marR="0" lvl="0" indent="0" algn="l" rtl="0">
              <a:lnSpc>
                <a:spcPct val="136842"/>
              </a:lnSpc>
              <a:spcBef>
                <a:spcPts val="380"/>
              </a:spcBef>
              <a:spcAft>
                <a:spcPts val="0"/>
              </a:spcAft>
              <a:buClr>
                <a:schemeClr val="dk1"/>
              </a:buClr>
              <a:buFont typeface="Arial"/>
              <a:buNone/>
            </a:pPr>
            <a:endParaRPr sz="1900" b="0" i="0" u="none" strike="noStrike" cap="none">
              <a:solidFill>
                <a:schemeClr val="dk1"/>
              </a:solidFill>
              <a:latin typeface="Calibri"/>
              <a:ea typeface="Calibri"/>
              <a:cs typeface="Calibri"/>
              <a:sym typeface="Calibri"/>
            </a:endParaRPr>
          </a:p>
          <a:p>
            <a:pPr marL="0" marR="0" lvl="0" indent="0" algn="l" rtl="0">
              <a:lnSpc>
                <a:spcPct val="136842"/>
              </a:lnSpc>
              <a:spcBef>
                <a:spcPts val="380"/>
              </a:spcBef>
              <a:spcAft>
                <a:spcPts val="0"/>
              </a:spcAft>
              <a:buClr>
                <a:schemeClr val="dk1"/>
              </a:buClr>
              <a:buSzPct val="25000"/>
              <a:buFont typeface="Calibri"/>
              <a:buNone/>
            </a:pPr>
            <a:r>
              <a:rPr lang="en-US" sz="1900" b="0" i="0" u="none" strike="noStrike" cap="none">
                <a:solidFill>
                  <a:schemeClr val="dk1"/>
                </a:solidFill>
                <a:latin typeface="Calibri"/>
                <a:ea typeface="Calibri"/>
                <a:cs typeface="Calibri"/>
                <a:sym typeface="Calibri"/>
              </a:rPr>
              <a:t>Door een samenspel van beschermende factoren en risicofactoren kunnen jeugdigen een depressie ontwikkelen. </a:t>
            </a:r>
          </a:p>
        </p:txBody>
      </p:sp>
      <p:sp>
        <p:nvSpPr>
          <p:cNvPr id="75" name="Shape 75"/>
          <p:cNvSpPr txBox="1"/>
          <p:nvPr/>
        </p:nvSpPr>
        <p:spPr>
          <a:xfrm>
            <a:off x="6705600" y="6553200"/>
            <a:ext cx="19811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A08241"/>
              </a:buClr>
              <a:buSzPct val="25000"/>
              <a:buFont typeface="Calibri"/>
              <a:buNone/>
            </a:pPr>
            <a:r>
              <a:rPr lang="en-US" sz="1000" b="0" i="0" u="none" strike="noStrike" cap="none">
                <a:solidFill>
                  <a:srgbClr val="A08241"/>
                </a:solidFill>
                <a:latin typeface="Calibri"/>
                <a:ea typeface="Calibri"/>
                <a:cs typeface="Calibri"/>
                <a:sym typeface="Calibri"/>
              </a:rPr>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Shape 80"/>
          <p:cNvSpPr txBox="1"/>
          <p:nvPr/>
        </p:nvSpPr>
        <p:spPr>
          <a:xfrm>
            <a:off x="1511362" y="1681825"/>
            <a:ext cx="7139100" cy="4095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2"/>
              </a:buClr>
              <a:buSzPct val="25000"/>
              <a:buFont typeface="Calibri"/>
              <a:buNone/>
            </a:pPr>
            <a:r>
              <a:rPr lang="en-US" sz="1900" b="1" i="0" u="none" strike="noStrike" cap="none">
                <a:solidFill>
                  <a:schemeClr val="dk2"/>
                </a:solidFill>
                <a:latin typeface="Calibri"/>
                <a:ea typeface="Calibri"/>
                <a:cs typeface="Calibri"/>
                <a:sym typeface="Calibri"/>
              </a:rPr>
              <a:t>Gevolgen</a:t>
            </a:r>
          </a:p>
        </p:txBody>
      </p:sp>
      <p:sp>
        <p:nvSpPr>
          <p:cNvPr id="81" name="Shape 81"/>
          <p:cNvSpPr txBox="1"/>
          <p:nvPr/>
        </p:nvSpPr>
        <p:spPr>
          <a:xfrm>
            <a:off x="1547812" y="2209800"/>
            <a:ext cx="7138986" cy="4572000"/>
          </a:xfrm>
          <a:prstGeom prst="rect">
            <a:avLst/>
          </a:prstGeom>
          <a:noFill/>
          <a:ln>
            <a:noFill/>
          </a:ln>
        </p:spPr>
        <p:txBody>
          <a:bodyPr lIns="91425" tIns="45700" rIns="91425" bIns="45700" anchor="t" anchorCtr="0">
            <a:noAutofit/>
          </a:bodyPr>
          <a:lstStyle/>
          <a:p>
            <a:pPr marL="0" marR="0" lvl="0" indent="0" algn="l" rtl="0">
              <a:lnSpc>
                <a:spcPct val="136842"/>
              </a:lnSpc>
              <a:spcBef>
                <a:spcPts val="0"/>
              </a:spcBef>
              <a:spcAft>
                <a:spcPts val="0"/>
              </a:spcAft>
              <a:buClr>
                <a:schemeClr val="dk1"/>
              </a:buClr>
              <a:buSzPct val="25000"/>
              <a:buFont typeface="Calibri"/>
              <a:buNone/>
            </a:pPr>
            <a:r>
              <a:rPr lang="en-US" sz="1900" b="0" i="0" u="none" strike="noStrike" cap="none">
                <a:solidFill>
                  <a:schemeClr val="dk1"/>
                </a:solidFill>
                <a:latin typeface="Calibri"/>
                <a:ea typeface="Calibri"/>
                <a:cs typeface="Calibri"/>
                <a:sym typeface="Calibri"/>
              </a:rPr>
              <a:t>De aanwezigheid van depressie </a:t>
            </a:r>
            <a:r>
              <a:rPr lang="en-US" sz="1900">
                <a:solidFill>
                  <a:schemeClr val="dk1"/>
                </a:solidFill>
                <a:latin typeface="Calibri"/>
                <a:ea typeface="Calibri"/>
                <a:cs typeface="Calibri"/>
                <a:sym typeface="Calibri"/>
              </a:rPr>
              <a:t>als </a:t>
            </a:r>
            <a:r>
              <a:rPr lang="en-US" sz="1900" b="0" i="0" u="none" strike="noStrike" cap="none">
                <a:solidFill>
                  <a:schemeClr val="dk1"/>
                </a:solidFill>
                <a:latin typeface="Calibri"/>
                <a:ea typeface="Calibri"/>
                <a:cs typeface="Calibri"/>
                <a:sym typeface="Calibri"/>
              </a:rPr>
              <a:t>ernstige belemmering in het dagelijks leven.</a:t>
            </a:r>
            <a:r>
              <a:rPr lang="en-US" sz="1900">
                <a:solidFill>
                  <a:schemeClr val="dk1"/>
                </a:solidFill>
                <a:latin typeface="Calibri"/>
                <a:ea typeface="Calibri"/>
                <a:cs typeface="Calibri"/>
                <a:sym typeface="Calibri"/>
              </a:rPr>
              <a:t> Dit uit zich in:</a:t>
            </a:r>
          </a:p>
          <a:p>
            <a:pPr marL="457200" marR="0" lvl="0" indent="-317500" algn="l" rtl="0">
              <a:lnSpc>
                <a:spcPct val="136842"/>
              </a:lnSpc>
              <a:spcBef>
                <a:spcPts val="0"/>
              </a:spcBef>
              <a:spcAft>
                <a:spcPts val="0"/>
              </a:spcAft>
              <a:buClr>
                <a:schemeClr val="dk1"/>
              </a:buClr>
              <a:buSzPct val="100000"/>
              <a:buFont typeface="Calibri"/>
              <a:buChar char="➔"/>
            </a:pPr>
            <a:r>
              <a:rPr lang="en-US" sz="1400" b="0" i="0" u="none" strike="noStrike" cap="none">
                <a:solidFill>
                  <a:schemeClr val="dk1"/>
                </a:solidFill>
                <a:latin typeface="Calibri"/>
                <a:ea typeface="Calibri"/>
                <a:cs typeface="Calibri"/>
                <a:sym typeface="Calibri"/>
              </a:rPr>
              <a:t>Teneergeslagen, depressief, geprikkeld of hopeloos gevoel</a:t>
            </a:r>
          </a:p>
          <a:p>
            <a:pPr marL="457200" marR="0" lvl="0" indent="-317500" algn="l" rtl="0">
              <a:lnSpc>
                <a:spcPct val="136842"/>
              </a:lnSpc>
              <a:spcBef>
                <a:spcPts val="0"/>
              </a:spcBef>
              <a:spcAft>
                <a:spcPts val="0"/>
              </a:spcAft>
              <a:buClr>
                <a:schemeClr val="dk1"/>
              </a:buClr>
              <a:buSzPct val="100000"/>
              <a:buFont typeface="Calibri"/>
              <a:buChar char="➔"/>
            </a:pPr>
            <a:r>
              <a:rPr lang="en-US" sz="1400" b="0" i="0" u="none" strike="noStrike" cap="none">
                <a:solidFill>
                  <a:schemeClr val="dk1"/>
                </a:solidFill>
                <a:latin typeface="Calibri"/>
                <a:ea typeface="Calibri"/>
                <a:cs typeface="Calibri"/>
                <a:sym typeface="Calibri"/>
              </a:rPr>
              <a:t>Weinig belangstelling of plezier bij activiteiten</a:t>
            </a:r>
          </a:p>
          <a:p>
            <a:pPr marL="457200" marR="0" lvl="0" indent="-317500" algn="l" rtl="0">
              <a:lnSpc>
                <a:spcPct val="136842"/>
              </a:lnSpc>
              <a:spcBef>
                <a:spcPts val="0"/>
              </a:spcBef>
              <a:spcAft>
                <a:spcPts val="0"/>
              </a:spcAft>
              <a:buClr>
                <a:schemeClr val="dk1"/>
              </a:buClr>
              <a:buSzPct val="100000"/>
              <a:buFont typeface="Calibri"/>
              <a:buChar char="➔"/>
            </a:pPr>
            <a:r>
              <a:rPr lang="en-US" sz="1400" b="0" i="0" u="none" strike="noStrike" cap="none">
                <a:solidFill>
                  <a:schemeClr val="dk1"/>
                </a:solidFill>
                <a:latin typeface="Calibri"/>
                <a:ea typeface="Calibri"/>
                <a:cs typeface="Calibri"/>
                <a:sym typeface="Calibri"/>
              </a:rPr>
              <a:t>Moeite met in slaap vallen, doorslapen, of teveel slapen</a:t>
            </a:r>
          </a:p>
          <a:p>
            <a:pPr marL="457200" marR="0" lvl="0" indent="-317500" algn="l" rtl="0">
              <a:lnSpc>
                <a:spcPct val="136842"/>
              </a:lnSpc>
              <a:spcBef>
                <a:spcPts val="0"/>
              </a:spcBef>
              <a:spcAft>
                <a:spcPts val="0"/>
              </a:spcAft>
              <a:buClr>
                <a:schemeClr val="dk1"/>
              </a:buClr>
              <a:buSzPct val="100000"/>
              <a:buFont typeface="Calibri"/>
              <a:buChar char="➔"/>
            </a:pPr>
            <a:r>
              <a:rPr lang="en-US" sz="1400" b="0" i="0" u="none" strike="noStrike" cap="none">
                <a:solidFill>
                  <a:schemeClr val="dk1"/>
                </a:solidFill>
                <a:latin typeface="Calibri"/>
                <a:ea typeface="Calibri"/>
                <a:cs typeface="Calibri"/>
                <a:sym typeface="Calibri"/>
              </a:rPr>
              <a:t>Slechte eetlust, gewichtsverlies of teveel eten</a:t>
            </a:r>
          </a:p>
          <a:p>
            <a:pPr marL="457200" marR="0" lvl="0" indent="-317500" algn="l" rtl="0">
              <a:lnSpc>
                <a:spcPct val="136842"/>
              </a:lnSpc>
              <a:spcBef>
                <a:spcPts val="0"/>
              </a:spcBef>
              <a:spcAft>
                <a:spcPts val="0"/>
              </a:spcAft>
              <a:buClr>
                <a:schemeClr val="dk1"/>
              </a:buClr>
              <a:buSzPct val="100000"/>
              <a:buFont typeface="Calibri"/>
              <a:buChar char="➔"/>
            </a:pPr>
            <a:r>
              <a:rPr lang="en-US" sz="1400" b="0" i="0" u="none" strike="noStrike" cap="none">
                <a:solidFill>
                  <a:schemeClr val="dk1"/>
                </a:solidFill>
                <a:latin typeface="Calibri"/>
                <a:ea typeface="Calibri"/>
                <a:cs typeface="Calibri"/>
                <a:sym typeface="Calibri"/>
              </a:rPr>
              <a:t>Vermoeid gevoel of weinig energie</a:t>
            </a:r>
          </a:p>
          <a:p>
            <a:pPr marL="457200" marR="0" lvl="0" indent="-317500" algn="l" rtl="0">
              <a:lnSpc>
                <a:spcPct val="136842"/>
              </a:lnSpc>
              <a:spcBef>
                <a:spcPts val="0"/>
              </a:spcBef>
              <a:spcAft>
                <a:spcPts val="0"/>
              </a:spcAft>
              <a:buClr>
                <a:schemeClr val="dk1"/>
              </a:buClr>
              <a:buSzPct val="100000"/>
              <a:buFont typeface="Calibri"/>
              <a:buChar char="➔"/>
            </a:pPr>
            <a:r>
              <a:rPr lang="en-US" sz="1400" b="0" i="0" u="none" strike="noStrike" cap="none">
                <a:solidFill>
                  <a:schemeClr val="dk1"/>
                </a:solidFill>
                <a:latin typeface="Calibri"/>
                <a:ea typeface="Calibri"/>
                <a:cs typeface="Calibri"/>
                <a:sym typeface="Calibri"/>
              </a:rPr>
              <a:t>Slecht over zichzelf voelen – of het gevoel een mislukkeling te zijn</a:t>
            </a:r>
          </a:p>
          <a:p>
            <a:pPr marL="457200" marR="0" lvl="0" indent="-317500" algn="l" rtl="0">
              <a:lnSpc>
                <a:spcPct val="136842"/>
              </a:lnSpc>
              <a:spcBef>
                <a:spcPts val="0"/>
              </a:spcBef>
              <a:spcAft>
                <a:spcPts val="0"/>
              </a:spcAft>
              <a:buClr>
                <a:schemeClr val="dk1"/>
              </a:buClr>
              <a:buSzPct val="100000"/>
              <a:buFont typeface="Calibri"/>
              <a:buChar char="➔"/>
            </a:pPr>
            <a:r>
              <a:rPr lang="en-US" sz="1400" b="0" i="0" u="none" strike="noStrike" cap="none">
                <a:solidFill>
                  <a:schemeClr val="dk1"/>
                </a:solidFill>
                <a:latin typeface="Calibri"/>
                <a:ea typeface="Calibri"/>
                <a:cs typeface="Calibri"/>
                <a:sym typeface="Calibri"/>
              </a:rPr>
              <a:t>Moeite met concentreren bij studie, lezen of tv kijken</a:t>
            </a:r>
          </a:p>
          <a:p>
            <a:pPr marL="457200" marR="0" lvl="0" indent="-317500" algn="l" rtl="0">
              <a:lnSpc>
                <a:spcPct val="136842"/>
              </a:lnSpc>
              <a:spcBef>
                <a:spcPts val="0"/>
              </a:spcBef>
              <a:spcAft>
                <a:spcPts val="0"/>
              </a:spcAft>
              <a:buClr>
                <a:schemeClr val="dk1"/>
              </a:buClr>
              <a:buSzPct val="100000"/>
              <a:buFont typeface="Calibri"/>
              <a:buChar char="➔"/>
            </a:pPr>
            <a:r>
              <a:rPr lang="en-US" sz="1400" b="0" i="0" u="none" strike="noStrike" cap="none">
                <a:solidFill>
                  <a:schemeClr val="dk1"/>
                </a:solidFill>
                <a:latin typeface="Calibri"/>
                <a:ea typeface="Calibri"/>
                <a:cs typeface="Calibri"/>
                <a:sym typeface="Calibri"/>
              </a:rPr>
              <a:t>Zo traag bewegen of praten dat het andere mensen opvalt, of juist rusteloos meer 	bewegen dan anders</a:t>
            </a:r>
          </a:p>
          <a:p>
            <a:pPr marL="457200" marR="0" lvl="0" indent="-317500" algn="l" rtl="0">
              <a:lnSpc>
                <a:spcPct val="136842"/>
              </a:lnSpc>
              <a:spcBef>
                <a:spcPts val="0"/>
              </a:spcBef>
              <a:spcAft>
                <a:spcPts val="0"/>
              </a:spcAft>
              <a:buClr>
                <a:schemeClr val="dk1"/>
              </a:buClr>
              <a:buSzPct val="100000"/>
              <a:buFont typeface="Calibri"/>
              <a:buChar char="➔"/>
            </a:pPr>
            <a:r>
              <a:rPr lang="en-US" sz="1400" b="0" i="0" u="none" strike="noStrike" cap="none">
                <a:solidFill>
                  <a:schemeClr val="dk1"/>
                </a:solidFill>
                <a:latin typeface="Calibri"/>
                <a:ea typeface="Calibri"/>
                <a:cs typeface="Calibri"/>
                <a:sym typeface="Calibri"/>
              </a:rPr>
              <a:t>Gevoel beter dood te kunnen zijn, of zichzelf pijn willen doen of beschadigen </a:t>
            </a:r>
          </a:p>
        </p:txBody>
      </p:sp>
      <p:sp>
        <p:nvSpPr>
          <p:cNvPr id="82" name="Shape 82"/>
          <p:cNvSpPr txBox="1"/>
          <p:nvPr/>
        </p:nvSpPr>
        <p:spPr>
          <a:xfrm>
            <a:off x="6705600" y="6553200"/>
            <a:ext cx="19811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A08241"/>
              </a:buClr>
              <a:buSzPct val="25000"/>
              <a:buFont typeface="Calibri"/>
              <a:buNone/>
            </a:pPr>
            <a:r>
              <a:rPr lang="en-US" sz="1000" b="0" i="0" u="none" strike="noStrike" cap="none">
                <a:solidFill>
                  <a:srgbClr val="A08241"/>
                </a:solidFill>
                <a:latin typeface="Calibri"/>
                <a:ea typeface="Calibri"/>
                <a:cs typeface="Calibri"/>
                <a:sym typeface="Calibri"/>
              </a:rPr>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Shape 87"/>
          <p:cNvSpPr txBox="1"/>
          <p:nvPr/>
        </p:nvSpPr>
        <p:spPr>
          <a:xfrm>
            <a:off x="1547812" y="1663625"/>
            <a:ext cx="7139100" cy="4095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2"/>
              </a:buClr>
              <a:buSzPct val="25000"/>
              <a:buFont typeface="Calibri"/>
              <a:buNone/>
            </a:pPr>
            <a:r>
              <a:rPr lang="en-US" sz="1900" b="1" i="0" u="none" strike="noStrike" cap="none">
                <a:solidFill>
                  <a:schemeClr val="dk2"/>
                </a:solidFill>
                <a:latin typeface="Calibri"/>
                <a:ea typeface="Calibri"/>
                <a:cs typeface="Calibri"/>
                <a:sym typeface="Calibri"/>
              </a:rPr>
              <a:t>Preventieve voorlichting en advies</a:t>
            </a:r>
          </a:p>
        </p:txBody>
      </p:sp>
      <p:sp>
        <p:nvSpPr>
          <p:cNvPr id="88" name="Shape 88"/>
          <p:cNvSpPr txBox="1"/>
          <p:nvPr/>
        </p:nvSpPr>
        <p:spPr>
          <a:xfrm>
            <a:off x="1547812" y="2209800"/>
            <a:ext cx="7138986" cy="4435698"/>
          </a:xfrm>
          <a:prstGeom prst="rect">
            <a:avLst/>
          </a:prstGeom>
          <a:noFill/>
          <a:ln>
            <a:noFill/>
          </a:ln>
        </p:spPr>
        <p:txBody>
          <a:bodyPr lIns="91425" tIns="45700" rIns="91425" bIns="45700" anchor="t" anchorCtr="0">
            <a:noAutofit/>
          </a:bodyPr>
          <a:lstStyle/>
          <a:p>
            <a:pPr marL="342900" marR="0" lvl="0" indent="-342900" algn="l" rtl="0">
              <a:lnSpc>
                <a:spcPct val="136842"/>
              </a:lnSpc>
              <a:spcBef>
                <a:spcPts val="0"/>
              </a:spcBef>
              <a:spcAft>
                <a:spcPts val="0"/>
              </a:spcAft>
              <a:buClr>
                <a:schemeClr val="dk1"/>
              </a:buClr>
              <a:buSzPct val="25000"/>
              <a:buFont typeface="Noto Sans Symbols"/>
              <a:buChar char="▪"/>
            </a:pPr>
            <a:r>
              <a:rPr lang="en-US" sz="1900" b="0" i="0" u="none" strike="noStrike" cap="none">
                <a:solidFill>
                  <a:schemeClr val="dk1"/>
                </a:solidFill>
                <a:latin typeface="Calibri"/>
                <a:ea typeface="Calibri"/>
                <a:cs typeface="Calibri"/>
                <a:sym typeface="Calibri"/>
              </a:rPr>
              <a:t>Preventie van depressie richt zich voornamelijk op een algemeen        psychosociaal welbevinden, waarbij beschermende factoren worden bevorderd en risicofactoren zo goed mogelijk in kaart worden gebracht en waar mogelijk teruggedrongen</a:t>
            </a:r>
          </a:p>
          <a:p>
            <a:pPr marL="0" marR="0" lvl="0" indent="0" algn="l" rtl="0">
              <a:lnSpc>
                <a:spcPct val="136842"/>
              </a:lnSpc>
              <a:spcBef>
                <a:spcPts val="380"/>
              </a:spcBef>
              <a:spcAft>
                <a:spcPts val="0"/>
              </a:spcAft>
              <a:buClr>
                <a:schemeClr val="dk1"/>
              </a:buClr>
              <a:buFont typeface="Arial"/>
              <a:buNone/>
            </a:pPr>
            <a:endParaRPr sz="1900" b="0" i="0" u="none" strike="noStrike" cap="none">
              <a:solidFill>
                <a:schemeClr val="dk1"/>
              </a:solidFill>
              <a:latin typeface="Calibri"/>
              <a:ea typeface="Calibri"/>
              <a:cs typeface="Calibri"/>
              <a:sym typeface="Calibri"/>
            </a:endParaRPr>
          </a:p>
          <a:p>
            <a:pPr marL="342900" marR="0" lvl="0" indent="-342900" algn="l" rtl="0">
              <a:lnSpc>
                <a:spcPct val="136842"/>
              </a:lnSpc>
              <a:spcBef>
                <a:spcPts val="380"/>
              </a:spcBef>
              <a:spcAft>
                <a:spcPts val="0"/>
              </a:spcAft>
              <a:buClr>
                <a:schemeClr val="dk1"/>
              </a:buClr>
              <a:buSzPct val="25000"/>
              <a:buFont typeface="Noto Sans Symbols"/>
              <a:buChar char="▪"/>
            </a:pPr>
            <a:r>
              <a:rPr lang="en-US" sz="1900" b="0" i="0" u="none" strike="noStrike" cap="none">
                <a:solidFill>
                  <a:schemeClr val="dk1"/>
                </a:solidFill>
                <a:latin typeface="Calibri"/>
                <a:ea typeface="Calibri"/>
                <a:cs typeface="Calibri"/>
                <a:sym typeface="Calibri"/>
              </a:rPr>
              <a:t>Met name in de eerste levensjaren is het van belang om ouders in hun kracht te zetten met behulp van opvoedprogramma’s e.d.</a:t>
            </a:r>
          </a:p>
          <a:p>
            <a:pPr marL="0" marR="0" lvl="0" indent="0" algn="l" rtl="0">
              <a:lnSpc>
                <a:spcPct val="136842"/>
              </a:lnSpc>
              <a:spcBef>
                <a:spcPts val="380"/>
              </a:spcBef>
              <a:spcAft>
                <a:spcPts val="0"/>
              </a:spcAft>
              <a:buClr>
                <a:schemeClr val="dk1"/>
              </a:buClr>
              <a:buFont typeface="Arial"/>
              <a:buNone/>
            </a:pPr>
            <a:endParaRPr sz="1900" b="0" i="0" u="none" strike="noStrike" cap="none">
              <a:solidFill>
                <a:schemeClr val="dk1"/>
              </a:solidFill>
              <a:latin typeface="Calibri"/>
              <a:ea typeface="Calibri"/>
              <a:cs typeface="Calibri"/>
              <a:sym typeface="Calibri"/>
            </a:endParaRPr>
          </a:p>
          <a:p>
            <a:pPr marL="342900" marR="0" lvl="0" indent="-342900" algn="l" rtl="0">
              <a:lnSpc>
                <a:spcPct val="136842"/>
              </a:lnSpc>
              <a:spcBef>
                <a:spcPts val="380"/>
              </a:spcBef>
              <a:spcAft>
                <a:spcPts val="0"/>
              </a:spcAft>
              <a:buClr>
                <a:schemeClr val="dk1"/>
              </a:buClr>
              <a:buSzPct val="25000"/>
              <a:buFont typeface="Noto Sans Symbols"/>
              <a:buChar char="▪"/>
            </a:pPr>
            <a:r>
              <a:rPr lang="en-US" sz="1900" b="0" i="0" u="none" strike="noStrike" cap="none">
                <a:solidFill>
                  <a:schemeClr val="dk1"/>
                </a:solidFill>
                <a:latin typeface="Calibri"/>
                <a:ea typeface="Calibri"/>
                <a:cs typeface="Calibri"/>
                <a:sym typeface="Calibri"/>
              </a:rPr>
              <a:t>De JGZ-professional dient alert te zijn op co-morbiditeit en hoogrisicogroepen en hier actief voor te lichten en te adviseren</a:t>
            </a:r>
          </a:p>
          <a:p>
            <a:pPr marL="0" marR="0" lvl="0" indent="0" algn="l" rtl="0">
              <a:lnSpc>
                <a:spcPct val="136842"/>
              </a:lnSpc>
              <a:spcBef>
                <a:spcPts val="380"/>
              </a:spcBef>
              <a:spcAft>
                <a:spcPts val="0"/>
              </a:spcAft>
              <a:buClr>
                <a:schemeClr val="dk1"/>
              </a:buClr>
              <a:buFont typeface="Calibri"/>
              <a:buNone/>
            </a:pPr>
            <a:endParaRPr sz="1900" b="0" i="1" u="none" strike="noStrike" cap="none">
              <a:solidFill>
                <a:schemeClr val="dk1"/>
              </a:solidFill>
              <a:latin typeface="Calibri"/>
              <a:ea typeface="Calibri"/>
              <a:cs typeface="Calibri"/>
              <a:sym typeface="Calibri"/>
            </a:endParaRPr>
          </a:p>
        </p:txBody>
      </p:sp>
      <p:sp>
        <p:nvSpPr>
          <p:cNvPr id="89" name="Shape 89"/>
          <p:cNvSpPr txBox="1"/>
          <p:nvPr/>
        </p:nvSpPr>
        <p:spPr>
          <a:xfrm>
            <a:off x="6705600" y="6553200"/>
            <a:ext cx="19811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A08241"/>
              </a:buClr>
              <a:buSzPct val="25000"/>
              <a:buFont typeface="Calibri"/>
              <a:buNone/>
            </a:pPr>
            <a:r>
              <a:rPr lang="en-US" sz="1000" b="0" i="0" u="none" strike="noStrike" cap="none">
                <a:solidFill>
                  <a:srgbClr val="A08241"/>
                </a:solidFill>
                <a:latin typeface="Calibri"/>
                <a:ea typeface="Calibri"/>
                <a:cs typeface="Calibri"/>
                <a:sym typeface="Calibri"/>
              </a:rPr>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Shape 94"/>
          <p:cNvSpPr txBox="1"/>
          <p:nvPr/>
        </p:nvSpPr>
        <p:spPr>
          <a:xfrm>
            <a:off x="1547812" y="1800225"/>
            <a:ext cx="7138986" cy="409575"/>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2"/>
              </a:buClr>
              <a:buSzPct val="25000"/>
              <a:buFont typeface="Calibri"/>
              <a:buNone/>
            </a:pPr>
            <a:r>
              <a:rPr lang="en-US" sz="1900" b="1" i="0" u="none" strike="noStrike" cap="none">
                <a:solidFill>
                  <a:schemeClr val="dk2"/>
                </a:solidFill>
                <a:latin typeface="Calibri"/>
                <a:ea typeface="Calibri"/>
                <a:cs typeface="Calibri"/>
                <a:sym typeface="Calibri"/>
              </a:rPr>
              <a:t>Signalering</a:t>
            </a:r>
          </a:p>
        </p:txBody>
      </p:sp>
      <p:sp>
        <p:nvSpPr>
          <p:cNvPr id="95" name="Shape 95"/>
          <p:cNvSpPr txBox="1"/>
          <p:nvPr/>
        </p:nvSpPr>
        <p:spPr>
          <a:xfrm>
            <a:off x="1547812" y="2209800"/>
            <a:ext cx="7138986" cy="3962399"/>
          </a:xfrm>
          <a:prstGeom prst="rect">
            <a:avLst/>
          </a:prstGeom>
          <a:noFill/>
          <a:ln>
            <a:noFill/>
          </a:ln>
        </p:spPr>
        <p:txBody>
          <a:bodyPr lIns="91425" tIns="45700" rIns="91425" bIns="45700" anchor="t" anchorCtr="0">
            <a:noAutofit/>
          </a:bodyPr>
          <a:lstStyle/>
          <a:p>
            <a:pPr marL="457200" marR="0" lvl="0" indent="-349250" algn="l" rtl="0">
              <a:lnSpc>
                <a:spcPct val="136842"/>
              </a:lnSpc>
              <a:spcBef>
                <a:spcPts val="380"/>
              </a:spcBef>
              <a:spcAft>
                <a:spcPts val="0"/>
              </a:spcAft>
              <a:buClr>
                <a:schemeClr val="dk1"/>
              </a:buClr>
              <a:buSzPct val="100000"/>
              <a:buFont typeface="Calibri"/>
              <a:buChar char="●"/>
            </a:pPr>
            <a:r>
              <a:rPr lang="en-US" sz="1900" b="0" i="0" u="none" strike="noStrike" cap="none">
                <a:solidFill>
                  <a:schemeClr val="dk1"/>
                </a:solidFill>
                <a:latin typeface="Calibri"/>
                <a:ea typeface="Calibri"/>
                <a:cs typeface="Calibri"/>
                <a:sym typeface="Calibri"/>
              </a:rPr>
              <a:t>De JGZ-professional dient de signalen en symptomen van depressie te kennen </a:t>
            </a:r>
          </a:p>
          <a:p>
            <a:pPr marL="457200" marR="0" lvl="0" indent="-349250" algn="l" rtl="0">
              <a:lnSpc>
                <a:spcPct val="136842"/>
              </a:lnSpc>
              <a:spcBef>
                <a:spcPts val="380"/>
              </a:spcBef>
              <a:spcAft>
                <a:spcPts val="0"/>
              </a:spcAft>
              <a:buClr>
                <a:schemeClr val="dk1"/>
              </a:buClr>
              <a:buSzPct val="100000"/>
              <a:buFont typeface="Calibri"/>
              <a:buChar char="●"/>
            </a:pPr>
            <a:r>
              <a:rPr lang="en-US" sz="1900" b="0" i="0" u="none" strike="noStrike" cap="none">
                <a:solidFill>
                  <a:schemeClr val="dk1"/>
                </a:solidFill>
                <a:latin typeface="Calibri"/>
                <a:ea typeface="Calibri"/>
                <a:cs typeface="Calibri"/>
                <a:sym typeface="Calibri"/>
              </a:rPr>
              <a:t>De JGZ-professional dient alert te zijn op depressie bij lichamelijke signalen (</a:t>
            </a:r>
            <a:r>
              <a:rPr lang="en-US" sz="1900">
                <a:solidFill>
                  <a:schemeClr val="dk1"/>
                </a:solidFill>
                <a:latin typeface="Calibri"/>
                <a:ea typeface="Calibri"/>
                <a:cs typeface="Calibri"/>
                <a:sym typeface="Calibri"/>
              </a:rPr>
              <a:t>nb.</a:t>
            </a:r>
            <a:r>
              <a:rPr lang="en-US" sz="1900" b="0" i="0" u="none" strike="noStrike" cap="none">
                <a:solidFill>
                  <a:schemeClr val="dk1"/>
                </a:solidFill>
                <a:latin typeface="Calibri"/>
                <a:ea typeface="Calibri"/>
                <a:cs typeface="Calibri"/>
                <a:sym typeface="Calibri"/>
              </a:rPr>
              <a:t> schoolverzuim)</a:t>
            </a:r>
          </a:p>
          <a:p>
            <a:pPr marL="457200" marR="0" lvl="0" indent="-349250" algn="l" rtl="0">
              <a:lnSpc>
                <a:spcPct val="136842"/>
              </a:lnSpc>
              <a:spcBef>
                <a:spcPts val="380"/>
              </a:spcBef>
              <a:spcAft>
                <a:spcPts val="0"/>
              </a:spcAft>
              <a:buClr>
                <a:schemeClr val="dk1"/>
              </a:buClr>
              <a:buSzPct val="100000"/>
              <a:buFont typeface="Calibri"/>
              <a:buChar char="●"/>
            </a:pPr>
            <a:r>
              <a:rPr lang="en-US" sz="1900" b="0" i="0" u="none" strike="noStrike" cap="none">
                <a:solidFill>
                  <a:schemeClr val="dk1"/>
                </a:solidFill>
                <a:latin typeface="Calibri"/>
                <a:ea typeface="Calibri"/>
                <a:cs typeface="Calibri"/>
                <a:sym typeface="Calibri"/>
              </a:rPr>
              <a:t>Signaleren is gecompliceerd *</a:t>
            </a:r>
          </a:p>
          <a:p>
            <a:pPr marL="457200" marR="0" lvl="0" indent="-349250" algn="l" rtl="0">
              <a:lnSpc>
                <a:spcPct val="136842"/>
              </a:lnSpc>
              <a:spcBef>
                <a:spcPts val="380"/>
              </a:spcBef>
              <a:spcAft>
                <a:spcPts val="0"/>
              </a:spcAft>
              <a:buClr>
                <a:schemeClr val="dk1"/>
              </a:buClr>
              <a:buSzPct val="100000"/>
              <a:buFont typeface="Calibri"/>
              <a:buChar char="●"/>
            </a:pPr>
            <a:r>
              <a:rPr lang="en-US" sz="1900" b="0" i="0" u="none" strike="noStrike" cap="none">
                <a:solidFill>
                  <a:srgbClr val="000000"/>
                </a:solidFill>
                <a:latin typeface="Calibri"/>
                <a:ea typeface="Calibri"/>
                <a:cs typeface="Calibri"/>
                <a:sym typeface="Calibri"/>
              </a:rPr>
              <a:t>Belangrijk om </a:t>
            </a:r>
            <a:r>
              <a:rPr lang="en-US" sz="1900" b="0" i="0" u="sng" strike="noStrike" cap="none">
                <a:solidFill>
                  <a:srgbClr val="000000"/>
                </a:solidFill>
                <a:latin typeface="Calibri"/>
                <a:ea typeface="Calibri"/>
                <a:cs typeface="Calibri"/>
                <a:sym typeface="Calibri"/>
              </a:rPr>
              <a:t>in gesprek te gaan</a:t>
            </a:r>
            <a:r>
              <a:rPr lang="en-US" sz="1900" b="0" i="0" u="none" strike="noStrike" cap="none">
                <a:solidFill>
                  <a:srgbClr val="000000"/>
                </a:solidFill>
                <a:latin typeface="Calibri"/>
                <a:ea typeface="Calibri"/>
                <a:cs typeface="Calibri"/>
                <a:sym typeface="Calibri"/>
              </a:rPr>
              <a:t>, en systematisch informatie te verzamelen en te interpreteren</a:t>
            </a:r>
          </a:p>
        </p:txBody>
      </p:sp>
      <p:sp>
        <p:nvSpPr>
          <p:cNvPr id="96" name="Shape 96"/>
          <p:cNvSpPr txBox="1"/>
          <p:nvPr/>
        </p:nvSpPr>
        <p:spPr>
          <a:xfrm>
            <a:off x="6705600" y="6553200"/>
            <a:ext cx="19811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A08241"/>
              </a:buClr>
              <a:buSzPct val="25000"/>
              <a:buFont typeface="Calibri"/>
              <a:buNone/>
            </a:pPr>
            <a:r>
              <a:rPr lang="en-US" sz="1000" b="0" i="0" u="none" strike="noStrike" cap="none">
                <a:solidFill>
                  <a:srgbClr val="A08241"/>
                </a:solidFill>
                <a:latin typeface="Calibri"/>
                <a:ea typeface="Calibri"/>
                <a:cs typeface="Calibri"/>
                <a:sym typeface="Calibri"/>
              </a:rPr>
              <a:t>*</a:t>
            </a:r>
          </a:p>
        </p:txBody>
      </p:sp>
    </p:spTree>
  </p:cSld>
  <p:clrMapOvr>
    <a:masterClrMapping/>
  </p:clrMapOvr>
</p:sld>
</file>

<file path=ppt/theme/theme1.xml><?xml version="1.0" encoding="utf-8"?>
<a:theme xmlns:a="http://schemas.openxmlformats.org/drawingml/2006/main" name="1_Presentatie">
  <a:themeElements>
    <a:clrScheme name="default">
      <a:dk1>
        <a:srgbClr val="000000"/>
      </a:dk1>
      <a:lt1>
        <a:srgbClr val="FFFFFF"/>
      </a:lt1>
      <a:dk2>
        <a:srgbClr val="000000"/>
      </a:dk2>
      <a:lt2>
        <a:srgbClr val="808080"/>
      </a:lt2>
      <a:accent1>
        <a:srgbClr val="BBE0E3"/>
      </a:accent1>
      <a:accent2>
        <a:srgbClr val="333399"/>
      </a:accent2>
      <a:accent3>
        <a:srgbClr val="FFFFFF"/>
      </a:accent3>
      <a:accent4>
        <a:srgbClr val="BBE0E3"/>
      </a:accent4>
      <a:accent5>
        <a:srgbClr val="333399"/>
      </a:accent5>
      <a:accent6>
        <a:srgbClr val="FFFFFF"/>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resentatie">
  <a:themeElements>
    <a:clrScheme name="default">
      <a:dk1>
        <a:srgbClr val="000000"/>
      </a:dk1>
      <a:lt1>
        <a:srgbClr val="FFFFFF"/>
      </a:lt1>
      <a:dk2>
        <a:srgbClr val="000000"/>
      </a:dk2>
      <a:lt2>
        <a:srgbClr val="808080"/>
      </a:lt2>
      <a:accent1>
        <a:srgbClr val="BBE0E3"/>
      </a:accent1>
      <a:accent2>
        <a:srgbClr val="333399"/>
      </a:accent2>
      <a:accent3>
        <a:srgbClr val="FFFFFF"/>
      </a:accent3>
      <a:accent4>
        <a:srgbClr val="BBE0E3"/>
      </a:accent4>
      <a:accent5>
        <a:srgbClr val="333399"/>
      </a:accent5>
      <a:accent6>
        <a:srgbClr val="FFFFFF"/>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Presentatie">
  <a:themeElements>
    <a:clrScheme name="Office-them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2201</Words>
  <Application>Microsoft Office PowerPoint</Application>
  <PresentationFormat>Diavoorstelling (4:3)</PresentationFormat>
  <Paragraphs>238</Paragraphs>
  <Slides>23</Slides>
  <Notes>23</Notes>
  <HiddenSlides>0</HiddenSlides>
  <MMClips>0</MMClips>
  <ScaleCrop>false</ScaleCrop>
  <HeadingPairs>
    <vt:vector size="6" baseType="variant">
      <vt:variant>
        <vt:lpstr>Gebruikte lettertypen</vt:lpstr>
      </vt:variant>
      <vt:variant>
        <vt:i4>3</vt:i4>
      </vt:variant>
      <vt:variant>
        <vt:lpstr>Thema</vt:lpstr>
      </vt:variant>
      <vt:variant>
        <vt:i4>3</vt:i4>
      </vt:variant>
      <vt:variant>
        <vt:lpstr>Diatitels</vt:lpstr>
      </vt:variant>
      <vt:variant>
        <vt:i4>23</vt:i4>
      </vt:variant>
    </vt:vector>
  </HeadingPairs>
  <TitlesOfParts>
    <vt:vector size="29" baseType="lpstr">
      <vt:lpstr>Arial</vt:lpstr>
      <vt:lpstr>Calibri</vt:lpstr>
      <vt:lpstr>Noto Sans Symbols</vt:lpstr>
      <vt:lpstr>1_Presentatie</vt:lpstr>
      <vt:lpstr>Presentatie</vt:lpstr>
      <vt:lpstr>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Signaleren</vt:lpstr>
      <vt:lpstr>PowerPoint-presentatie</vt:lpstr>
      <vt:lpstr>PowerPoint-presentatie</vt:lpstr>
      <vt:lpstr>PowerPoint-presentatie</vt:lpstr>
      <vt:lpstr>PowerPoint-presentatie</vt:lpstr>
      <vt:lpstr>PowerPoint-presentatie</vt:lpstr>
      <vt:lpstr>Registratie- Voorbeeld </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Jan van den Brule</cp:lastModifiedBy>
  <cp:revision>2</cp:revision>
  <dcterms:modified xsi:type="dcterms:W3CDTF">2024-10-29T11:33:20Z</dcterms:modified>
</cp:coreProperties>
</file>