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theme/themeOverride2.xml" ContentType="application/vnd.openxmlformats-officedocument.themeOverr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theme/themeOverride1.xml" ContentType="application/vnd.openxmlformats-officedocument.themeOverr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theme/theme5.xml" ContentType="application/vnd.openxmlformats-officedocument.theme+xml"/>
  <Override PartName="/ppt/slides/slide26.xml" ContentType="application/vnd.openxmlformats-officedocument.presentationml.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theme/theme4.xml" ContentType="application/vnd.openxmlformats-officedocument.them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Override PartName="/ppt/slideMasters/slideMaster4.xml" ContentType="application/vnd.openxmlformats-officedocument.presentationml.slideMaster+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theme/themeOverride4.xml" ContentType="application/vnd.openxmlformats-officedocument.themeOverr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theme/themeOverride3.xml" ContentType="application/vnd.openxmlformats-officedocument.themeOverride+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54" r:id="rId1"/>
    <p:sldMasterId id="2147483655" r:id="rId2"/>
    <p:sldMasterId id="2147483656" r:id="rId3"/>
    <p:sldMasterId id="2147483657" r:id="rId4"/>
  </p:sldMasterIdLst>
  <p:notesMasterIdLst>
    <p:notesMasterId r:id="rId3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2" d="100"/>
          <a:sy n="92" d="100"/>
        </p:scale>
        <p:origin x="-816"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ctr"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ftr" idx="11"/>
          </p:nvPr>
        </p:nvSpPr>
        <p:spPr>
          <a:xfrm>
            <a:off x="0" y="8685210"/>
            <a:ext cx="2971799" cy="457200"/>
          </a:xfrm>
          <a:prstGeom prst="rect">
            <a:avLst/>
          </a:prstGeom>
          <a:noFill/>
          <a:ln>
            <a:noFill/>
          </a:ln>
        </p:spPr>
        <p:txBody>
          <a:bodyPr lIns="91425" tIns="91425" rIns="91425" bIns="91425" anchor="ctr"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7" name="Shape 7"/>
          <p:cNvSpPr txBox="1">
            <a:spLocks noGrp="1"/>
          </p:cNvSpPr>
          <p:nvPr>
            <p:ph type="sldNum" idx="12"/>
          </p:nvPr>
        </p:nvSpPr>
        <p:spPr>
          <a:xfrm>
            <a:off x="3884612" y="8685210"/>
            <a:ext cx="2971799" cy="457200"/>
          </a:xfrm>
          <a:prstGeom prst="rect">
            <a:avLst/>
          </a:prstGeom>
          <a:noFill/>
          <a:ln>
            <a:noFill/>
          </a:ln>
        </p:spPr>
        <p:txBody>
          <a:bodyPr lIns="91425" tIns="91425" rIns="91425" bIns="91425" anchor="b" anchorCtr="0"/>
          <a:lstStyle>
            <a:lvl1pPr marL="0" marR="0" indent="0" algn="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800" b="0" i="0" u="none" strike="noStrike" cap="none" baseline="0"/>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800" b="0" i="0" u="none" strike="noStrike" cap="none" baseline="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800" b="0" i="0" u="none" strike="noStrike" cap="none" baseline="0"/>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800" b="0" i="0" u="none" strike="noStrike" cap="none" baseline="0"/>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200" b="0" i="0" u="none" strike="noStrike" cap="none" baseline="0">
                <a:latin typeface="Calibri"/>
                <a:ea typeface="Calibri"/>
                <a:cs typeface="Calibri"/>
                <a:sym typeface="Calibri"/>
              </a:rPr>
              <a:t>Timing of introduction of solids and 1-year prevalences of doctor diagnoses of atopic disease in all children (left) and children without early skin and allergic symptoms (right). On the right, age 1 year was omitted because diagnoses of the first 6 months were excluded per definition. A, Eczema in relation to first introduction of solids; B eczema in relation to first introduction of any solids in children without early symptoms; C, asthma in relation to first introduction of any solids; D, asthma in relation to first introduction of any solids in children without early symptoms; E, allergic rhinitis in relation to first introduction of any solids; F, allergic rhinitis in relation to first introduction of any solids in children without early symptoms.</a:t>
            </a:r>
          </a:p>
          <a:p>
            <a:pPr marL="0" marR="0" lvl="0" indent="0" algn="l" rtl="0">
              <a:spcBef>
                <a:spcPts val="0"/>
              </a:spcBef>
              <a:buSzPct val="25000"/>
              <a:buFont typeface="Arial"/>
              <a:buNone/>
            </a:pPr>
            <a:r>
              <a:rPr lang="en-US" sz="1200" b="0" i="0" u="none" strike="noStrike" cap="none" baseline="0">
                <a:latin typeface="Calibri"/>
                <a:ea typeface="Calibri"/>
                <a:cs typeface="Calibri"/>
                <a:sym typeface="Calibri"/>
              </a:rPr>
              <a:t>N=2073/2203 (67%) van het originele geboorte cohort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200" b="0" i="0" u="none" strike="noStrike" cap="none" baseline="0">
                <a:latin typeface="Calibri"/>
                <a:ea typeface="Calibri"/>
                <a:cs typeface="Calibri"/>
                <a:sym typeface="Calibri"/>
              </a:rPr>
              <a:t>Of the 3097 children who were recruited at birth, 2203 (71%) had completed 6-year questionnaires. Information on solid food items and atopic outcomes at 6 years of age was available for 2073 (67% of the original cohort) children and information on food and inhalant sensitization at 6 years of age for 1123 children (36% of the original cohort and 54% of our study population).(SX1: timothy, rye, birch, mugwort, housedust mite, cat, dog, and molds) and food allergens (FX5:egg white, soya protein, cow milk, wheat, peanut, and fish) in the serum. In the second step, only children whose test results were positive for FX5 or SX1 were tested for single specific allergens. These included egg,milk, cod, rye, wheat, soy, and peanut. Inhalant sensitizationand food sensitization were defined as a specificIgE value against inhalant allergens (SX1) and food allergens(FX5)  0.35 kU/L, respectively.</a:t>
            </a:r>
          </a:p>
          <a:p>
            <a:pPr marL="0" marR="0" lvl="0" indent="0" algn="l" rtl="0">
              <a:spcBef>
                <a:spcPts val="0"/>
              </a:spcBef>
              <a:buNone/>
            </a:pPr>
            <a:endParaRPr sz="1200" b="0" i="0" u="none" strike="noStrike" cap="none" baseline="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800" b="0" i="0" u="none" strike="noStrike" cap="none" baseline="0"/>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800" b="0" i="0" u="none" strike="noStrike" cap="none" baseline="0"/>
          </a:p>
        </p:txBody>
      </p:sp>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92" name="Shape 1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200" b="0" i="0" u="none" strike="noStrike" cap="none" baseline="0">
                <a:latin typeface="Calibri"/>
                <a:ea typeface="Calibri"/>
                <a:cs typeface="Calibri"/>
                <a:sym typeface="Calibri"/>
              </a:rPr>
              <a:t>Milde klachten zijn urticaria, spugen, buikpijn, </a:t>
            </a:r>
          </a:p>
          <a:p>
            <a:pPr marL="0" marR="0" lvl="0" indent="0" algn="l" rtl="0">
              <a:spcBef>
                <a:spcPts val="0"/>
              </a:spcBef>
              <a:buSzPct val="25000"/>
              <a:buFont typeface="Arial"/>
              <a:buNone/>
            </a:pPr>
            <a:r>
              <a:rPr lang="en-US" sz="1200" b="0" i="0" u="none" strike="noStrike" cap="none" baseline="30000">
                <a:latin typeface="Calibri"/>
                <a:ea typeface="Calibri"/>
                <a:cs typeface="Calibri"/>
                <a:sym typeface="Calibri"/>
              </a:rPr>
              <a:t>2</a:t>
            </a:r>
            <a:r>
              <a:rPr lang="en-US" sz="1200" b="0" i="0" u="none" strike="noStrike" cap="none" baseline="0">
                <a:latin typeface="Calibri"/>
                <a:ea typeface="Calibri"/>
                <a:cs typeface="Calibri"/>
                <a:sym typeface="Calibri"/>
              </a:rPr>
              <a:t> Ernstige klachten zijn inspiratoire stridor, dyspneu, anafylactische shock </a:t>
            </a:r>
          </a:p>
          <a:p>
            <a:pPr marL="0" marR="0" lvl="0" indent="0" algn="l" rtl="0">
              <a:spcBef>
                <a:spcPts val="0"/>
              </a:spcBef>
              <a:buSzPct val="25000"/>
              <a:buFont typeface="Arial"/>
              <a:buNone/>
            </a:pPr>
            <a:r>
              <a:rPr lang="en-US" sz="1200" b="0" i="0" u="none" strike="noStrike" cap="none" baseline="0">
                <a:latin typeface="Calibri"/>
                <a:ea typeface="Calibri"/>
                <a:cs typeface="Calibri"/>
                <a:sym typeface="Calibri"/>
              </a:rPr>
              <a:t> </a:t>
            </a:r>
          </a:p>
          <a:p>
            <a:pPr marL="0" marR="0" lvl="0" indent="0" algn="l" rtl="0">
              <a:spcBef>
                <a:spcPts val="0"/>
              </a:spcBef>
              <a:buSzPct val="25000"/>
              <a:buFont typeface="Arial"/>
              <a:buNone/>
            </a:pPr>
            <a:r>
              <a:rPr lang="en-US" sz="1200" b="0" i="0" u="none" strike="noStrike" cap="none" baseline="0">
                <a:latin typeface="Calibri"/>
                <a:ea typeface="Calibri"/>
                <a:cs typeface="Calibri"/>
                <a:sym typeface="Calibri"/>
              </a:rPr>
              <a:t>*koemelkvrij dieet: </a:t>
            </a:r>
          </a:p>
          <a:p>
            <a:pPr marL="0" marR="0" lvl="0" indent="0" algn="l" rtl="0">
              <a:spcBef>
                <a:spcPts val="0"/>
              </a:spcBef>
              <a:buSzPct val="25000"/>
              <a:buFont typeface="Arial"/>
              <a:buNone/>
            </a:pPr>
            <a:r>
              <a:rPr lang="en-US" sz="1200" b="0" i="0" u="none" strike="noStrike" cap="none" baseline="0">
                <a:latin typeface="Calibri"/>
                <a:ea typeface="Calibri"/>
                <a:cs typeface="Calibri"/>
                <a:sym typeface="Calibri"/>
              </a:rPr>
              <a:t>- borstvoeding zolang moeder dit wil; indien het kind klachten heeft van koemelkallergie tijdens borstvoeding moet moeder een koemelkvrij dieet volgen</a:t>
            </a:r>
          </a:p>
          <a:p>
            <a:pPr marL="0" marR="0" lvl="0" indent="0" algn="l" rtl="0">
              <a:spcBef>
                <a:spcPts val="0"/>
              </a:spcBef>
              <a:buSzPct val="25000"/>
              <a:buFont typeface="Arial"/>
              <a:buNone/>
            </a:pPr>
            <a:r>
              <a:rPr lang="en-US" sz="1200" b="0" i="0" u="none" strike="noStrike" cap="none" baseline="0">
                <a:latin typeface="Calibri"/>
                <a:ea typeface="Calibri"/>
                <a:cs typeface="Calibri"/>
                <a:sym typeface="Calibri"/>
              </a:rPr>
              <a:t> </a:t>
            </a:r>
          </a:p>
          <a:p>
            <a:pPr marL="0" marR="0" lvl="0" indent="0" algn="l" rtl="0">
              <a:spcBef>
                <a:spcPts val="0"/>
              </a:spcBef>
              <a:buSzPct val="25000"/>
              <a:buFont typeface="Arial"/>
              <a:buNone/>
            </a:pPr>
            <a:r>
              <a:rPr lang="en-US" sz="1200" b="0" i="0" u="none" strike="noStrike" cap="none" baseline="0">
                <a:latin typeface="Calibri"/>
                <a:ea typeface="Calibri"/>
                <a:cs typeface="Calibri"/>
                <a:sym typeface="Calibri"/>
              </a:rPr>
              <a:t>- flesvoeding: intensief gehydrolyseerde zuigelingenvoeding </a:t>
            </a:r>
          </a:p>
          <a:p>
            <a:pPr marL="0" marR="0" lvl="0" indent="0" algn="l" rtl="0">
              <a:spcBef>
                <a:spcPts val="0"/>
              </a:spcBef>
              <a:buNone/>
            </a:pPr>
            <a:endParaRPr sz="1200" b="0" i="0" u="none" strike="noStrike" cap="none" baseline="0">
              <a:latin typeface="Calibri"/>
              <a:ea typeface="Calibri"/>
              <a:cs typeface="Calibri"/>
              <a:sym typeface="Calibri"/>
            </a:endParaRPr>
          </a:p>
        </p:txBody>
      </p:sp>
      <p:sp>
        <p:nvSpPr>
          <p:cNvPr id="193" name="Shape 193"/>
          <p:cNvSpPr txBox="1"/>
          <p:nvPr/>
        </p:nvSpPr>
        <p:spPr>
          <a:xfrm>
            <a:off x="0" y="8686800"/>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Font typeface="Arial"/>
              <a:buNone/>
            </a:pPr>
            <a:r>
              <a:rPr lang="en-US" sz="1000" b="0" i="0" u="none" strike="noStrike" cap="none" baseline="0"/>
              <a:t>EMGO Instituut - Care and Prevention</a:t>
            </a:r>
          </a:p>
        </p:txBody>
      </p:sp>
      <p:sp>
        <p:nvSpPr>
          <p:cNvPr id="194" name="Shape 194"/>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800" b="0" i="0" u="none" strike="noStrike" cap="none" baseline="0"/>
          </a:p>
        </p:txBody>
      </p:sp>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800" b="0" i="0" u="none" strike="noStrike" cap="none" baseline="0"/>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53" name="Shape 5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r>
              <a:rPr lang="en-US" sz="1800" b="0" i="0" u="none" strike="noStrike" cap="none" baseline="0">
                <a:latin typeface="Calibri"/>
                <a:ea typeface="Calibri"/>
                <a:cs typeface="Calibri"/>
                <a:sym typeface="Calibri"/>
              </a:rPr>
              <a:t>De richtlijn gaat over signaleren en preventie van voedselovergevoeligheid, met name koemelkallergie en andere voedselovergevoeligheden; kort coeliakie en lactose intolerantie en voedseladditieven.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800" b="0" i="0" u="none" strike="noStrike" cap="none" baseline="0"/>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800" b="0" i="0" u="none" strike="noStrike" cap="none" baseline="0"/>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800" b="0" i="0" u="none" strike="noStrike" cap="none" baseline="0"/>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40" name="Shape 24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200" b="0" i="0" u="none" strike="noStrike" cap="none" baseline="0">
                <a:latin typeface="Calibri"/>
                <a:ea typeface="Calibri"/>
                <a:cs typeface="Calibri"/>
                <a:sym typeface="Calibri"/>
              </a:rPr>
              <a:t>Endoscopic and biopsy findings in patients with and without celiac disease. </a:t>
            </a:r>
            <a:r>
              <a:rPr lang="en-US" sz="1200" b="0" i="1" u="none" strike="noStrike" cap="none" baseline="0">
                <a:latin typeface="Calibri"/>
                <a:ea typeface="Calibri"/>
                <a:cs typeface="Calibri"/>
                <a:sym typeface="Calibri"/>
              </a:rPr>
              <a:t>(A)</a:t>
            </a:r>
            <a:r>
              <a:rPr lang="en-US" sz="1200" b="0" i="0" u="none" strike="noStrike" cap="none" baseline="0">
                <a:latin typeface="Calibri"/>
                <a:ea typeface="Calibri"/>
                <a:cs typeface="Calibri"/>
                <a:sym typeface="Calibri"/>
              </a:rPr>
              <a:t> High-definition endoscopic photo of normal small intestine. The villi are clearly visible with no evidence of atrophy or scalloping of the folds. </a:t>
            </a:r>
            <a:r>
              <a:rPr lang="en-US" sz="1200" b="0" i="1" u="none" strike="noStrike" cap="none" baseline="0">
                <a:latin typeface="Calibri"/>
                <a:ea typeface="Calibri"/>
                <a:cs typeface="Calibri"/>
                <a:sym typeface="Calibri"/>
              </a:rPr>
              <a:t>(B)</a:t>
            </a:r>
            <a:r>
              <a:rPr lang="en-US" sz="1200" b="0" i="0" u="none" strike="noStrike" cap="none" baseline="0">
                <a:latin typeface="Calibri"/>
                <a:ea typeface="Calibri"/>
                <a:cs typeface="Calibri"/>
                <a:sym typeface="Calibri"/>
              </a:rPr>
              <a:t> Biopsy specimen of normal small intestine (hematoxylineosin; original magnification, × 100). </a:t>
            </a:r>
            <a:r>
              <a:rPr lang="en-US" sz="1200" b="0" i="1" u="none" strike="noStrike" cap="none" baseline="0">
                <a:latin typeface="Calibri"/>
                <a:ea typeface="Calibri"/>
                <a:cs typeface="Calibri"/>
                <a:sym typeface="Calibri"/>
              </a:rPr>
              <a:t>(C)</a:t>
            </a:r>
            <a:r>
              <a:rPr lang="en-US" sz="1200" b="0" i="0" u="none" strike="noStrike" cap="none" baseline="0">
                <a:latin typeface="Calibri"/>
                <a:ea typeface="Calibri"/>
                <a:cs typeface="Calibri"/>
                <a:sym typeface="Calibri"/>
              </a:rPr>
              <a:t> Pill-Cam image of small intestine in a patient with celiac disease, showing scalloping of the mucosal folds </a:t>
            </a:r>
            <a:r>
              <a:rPr lang="en-US" sz="1200" b="0" i="1" u="none" strike="noStrike" cap="none" baseline="0">
                <a:latin typeface="Calibri"/>
                <a:ea typeface="Calibri"/>
                <a:cs typeface="Calibri"/>
                <a:sym typeface="Calibri"/>
              </a:rPr>
              <a:t>(arrows)</a:t>
            </a:r>
            <a:r>
              <a:rPr lang="en-US" sz="1200" b="0" i="0" u="none" strike="noStrike" cap="none" baseline="0">
                <a:latin typeface="Calibri"/>
                <a:ea typeface="Calibri"/>
                <a:cs typeface="Calibri"/>
                <a:sym typeface="Calibri"/>
              </a:rPr>
              <a:t> characteristic of a malabsorption pattern. There is also evidence of villous atrophy compared with normal. </a:t>
            </a:r>
            <a:r>
              <a:rPr lang="en-US" sz="1200" b="0" i="1" u="none" strike="noStrike" cap="none" baseline="0">
                <a:latin typeface="Calibri"/>
                <a:ea typeface="Calibri"/>
                <a:cs typeface="Calibri"/>
                <a:sym typeface="Calibri"/>
              </a:rPr>
              <a:t>(D)</a:t>
            </a:r>
            <a:r>
              <a:rPr lang="en-US" sz="1200" b="0" i="0" u="none" strike="noStrike" cap="none" baseline="0">
                <a:latin typeface="Calibri"/>
                <a:ea typeface="Calibri"/>
                <a:cs typeface="Calibri"/>
                <a:sym typeface="Calibri"/>
              </a:rPr>
              <a:t> Biopsy specimen of small intestine in a patient with celiac disease (hematoxylineosin; original magnification, × 100). Note the loss of villous architecture.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800" b="0" i="0" u="none" strike="noStrike" cap="none" baseline="0"/>
          </a:p>
        </p:txBody>
      </p:sp>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800" b="0" i="0" u="none" strike="noStrike" cap="none" baseline="0"/>
          </a:p>
        </p:txBody>
      </p:sp>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800" b="0" i="0" u="none" strike="noStrike" cap="none" baseline="0"/>
          </a:p>
        </p:txBody>
      </p:sp>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800" b="0" i="0" u="none" strike="noStrike" cap="none" baseline="0"/>
          </a:p>
        </p:txBody>
      </p:sp>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800" b="0" i="0" u="none" strike="noStrike" cap="none" baseline="0"/>
          </a:p>
        </p:txBody>
      </p:sp>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800" b="0" i="0" u="none" strike="noStrike" cap="none" baseline="0"/>
          </a:p>
        </p:txBody>
      </p:sp>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None/>
            </a:pPr>
            <a:r>
              <a:rPr lang="en-US" sz="1800" b="0" i="0" u="none" strike="noStrike" cap="none" baseline="0"/>
              <a:t>NVK Nederlandse Vereniging voor Kindergeneeskunde</a:t>
            </a:r>
          </a:p>
        </p:txBody>
      </p:sp>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r>
              <a:rPr lang="en-US" sz="1200" b="0" i="0" u="none" strike="noStrike" cap="none" baseline="0">
                <a:latin typeface="Calibri"/>
                <a:ea typeface="Calibri"/>
                <a:cs typeface="Calibri"/>
                <a:sym typeface="Calibri"/>
              </a:rPr>
              <a:t>vermoeden van koemelkallergie, dubbel blinde placebogecontroleerde koemelkprovocatie, open koemelkprovocatie</a:t>
            </a:r>
          </a:p>
        </p:txBody>
      </p:sp>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800" b="0" i="0" u="none" strike="noStrike" cap="none" baseline="0"/>
          </a:p>
        </p:txBody>
      </p:sp>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800" b="0" i="0" u="none" strike="noStrike" cap="none" baseline="0"/>
          </a:p>
        </p:txBody>
      </p:sp>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800" b="0" i="0" u="none" strike="noStrike" cap="none" baseline="0"/>
          </a:p>
        </p:txBody>
      </p:sp>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800" b="0" i="0" u="none" strike="noStrike" cap="none" baseline="0"/>
          </a:p>
        </p:txBody>
      </p:sp>
      <p:sp>
        <p:nvSpPr>
          <p:cNvPr id="327" name="Shape 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800" b="0" i="0" u="none" strike="noStrike" cap="none" baseline="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342900" marR="0" lvl="0" indent="0" algn="l" rtl="0">
              <a:lnSpc>
                <a:spcPct val="100000"/>
              </a:lnSpc>
              <a:spcBef>
                <a:spcPts val="0"/>
              </a:spcBef>
              <a:buClr>
                <a:srgbClr val="FF0000"/>
              </a:buClr>
              <a:buSzPct val="25000"/>
              <a:buFont typeface="Calibri"/>
              <a:buNone/>
            </a:pPr>
            <a:r>
              <a:rPr lang="en-US" sz="1200" b="0" i="0" u="none" strike="noStrike" cap="none" baseline="0">
                <a:latin typeface="Calibri"/>
                <a:ea typeface="Calibri"/>
                <a:cs typeface="Calibri"/>
                <a:sym typeface="Calibri"/>
              </a:rPr>
              <a:t>JGZ professionals</a:t>
            </a:r>
          </a:p>
          <a:p>
            <a:pPr marL="342900" marR="0" lvl="0" indent="-298450" algn="l" rtl="0">
              <a:lnSpc>
                <a:spcPct val="100000"/>
              </a:lnSpc>
              <a:spcBef>
                <a:spcPts val="380"/>
              </a:spcBef>
              <a:buClr>
                <a:srgbClr val="000000"/>
              </a:buClr>
              <a:buSzPct val="100000"/>
              <a:buFont typeface="Calibri"/>
              <a:buChar char="-"/>
            </a:pPr>
            <a:r>
              <a:rPr lang="en-US" sz="1200" b="0" i="0" u="none" strike="noStrike" cap="none" baseline="0">
                <a:latin typeface="Calibri"/>
                <a:ea typeface="Calibri"/>
                <a:cs typeface="Calibri"/>
                <a:sym typeface="Calibri"/>
              </a:rPr>
              <a:t>preventie, vroegsignaleren, begeleiden </a:t>
            </a:r>
          </a:p>
          <a:p>
            <a:pPr marL="342900" marR="0" lvl="0" indent="-298450" algn="l" rtl="0">
              <a:lnSpc>
                <a:spcPct val="100000"/>
              </a:lnSpc>
              <a:spcBef>
                <a:spcPts val="380"/>
              </a:spcBef>
              <a:buClr>
                <a:srgbClr val="000000"/>
              </a:buClr>
              <a:buSzPct val="100000"/>
              <a:buFont typeface="Calibri"/>
              <a:buChar char="-"/>
            </a:pPr>
            <a:r>
              <a:rPr lang="en-US" sz="1200" b="0" i="0" u="none" strike="noStrike" cap="none" baseline="0">
                <a:latin typeface="Calibri"/>
                <a:ea typeface="Calibri"/>
                <a:cs typeface="Calibri"/>
                <a:sym typeface="Calibri"/>
              </a:rPr>
              <a:t>koemelkallergie, coeliakie, lactose intolerantie</a:t>
            </a:r>
          </a:p>
          <a:p>
            <a:pPr marL="0" marR="0" lvl="0" indent="0" algn="l" rtl="0">
              <a:spcBef>
                <a:spcPts val="0"/>
              </a:spcBef>
              <a:buNone/>
            </a:pPr>
            <a:endParaRPr sz="1800" b="0" i="0" u="none" strike="noStrike" cap="none" baseline="0"/>
          </a:p>
          <a:p>
            <a:pPr marL="342900" marR="0" lvl="0" indent="0" algn="l" rtl="0">
              <a:lnSpc>
                <a:spcPct val="100000"/>
              </a:lnSpc>
              <a:spcBef>
                <a:spcPts val="380"/>
              </a:spcBef>
              <a:buClr>
                <a:srgbClr val="FF0000"/>
              </a:buClr>
              <a:buSzPct val="25000"/>
              <a:buFont typeface="Calibri"/>
              <a:buNone/>
            </a:pPr>
            <a:r>
              <a:rPr lang="en-US" sz="1100" b="0" i="0" u="none" strike="noStrike" cap="none" baseline="0">
                <a:solidFill>
                  <a:srgbClr val="FF0000"/>
                </a:solidFill>
                <a:latin typeface="Calibri"/>
                <a:ea typeface="Calibri"/>
                <a:cs typeface="Calibri"/>
                <a:sym typeface="Calibri"/>
              </a:rPr>
              <a:t>In overleg met betrokken beroepsgroepen</a:t>
            </a:r>
          </a:p>
          <a:p>
            <a:pPr marL="342900" marR="0" lvl="0" indent="-292100" algn="l" rtl="0">
              <a:lnSpc>
                <a:spcPct val="100000"/>
              </a:lnSpc>
              <a:spcBef>
                <a:spcPts val="380"/>
              </a:spcBef>
              <a:buClr>
                <a:schemeClr val="dk1"/>
              </a:buClr>
              <a:buSzPct val="100000"/>
              <a:buFont typeface="Calibri"/>
              <a:buChar char="-"/>
            </a:pPr>
            <a:r>
              <a:rPr lang="en-US" sz="1100" b="0" i="0" u="none" strike="noStrike" cap="none" baseline="0">
                <a:solidFill>
                  <a:schemeClr val="dk1"/>
                </a:solidFill>
                <a:latin typeface="Calibri"/>
                <a:ea typeface="Calibri"/>
                <a:cs typeface="Calibri"/>
                <a:sym typeface="Calibri"/>
              </a:rPr>
              <a:t>NVK: Richtlijn Diagnostiek koemelkallergie bij kinderen</a:t>
            </a:r>
          </a:p>
          <a:p>
            <a:pPr marL="342900" marR="0" lvl="0" indent="-292100" algn="l" rtl="0">
              <a:lnSpc>
                <a:spcPct val="100000"/>
              </a:lnSpc>
              <a:spcBef>
                <a:spcPts val="380"/>
              </a:spcBef>
              <a:buClr>
                <a:schemeClr val="dk1"/>
              </a:buClr>
              <a:buSzPct val="100000"/>
              <a:buFont typeface="Calibri"/>
              <a:buChar char="-"/>
            </a:pPr>
            <a:r>
              <a:rPr lang="en-US" sz="1100" b="0" i="0" u="none" strike="noStrike" cap="none" baseline="0">
                <a:solidFill>
                  <a:schemeClr val="dk1"/>
                </a:solidFill>
                <a:latin typeface="Calibri"/>
                <a:ea typeface="Calibri"/>
                <a:cs typeface="Calibri"/>
                <a:sym typeface="Calibri"/>
              </a:rPr>
              <a:t>NHG: Standaard Voedselovergevoeligheid</a:t>
            </a:r>
          </a:p>
          <a:p>
            <a:pPr marL="342900" marR="0" lvl="0" indent="-292100" algn="l" rtl="0">
              <a:lnSpc>
                <a:spcPct val="100000"/>
              </a:lnSpc>
              <a:spcBef>
                <a:spcPts val="380"/>
              </a:spcBef>
              <a:buClr>
                <a:schemeClr val="dk1"/>
              </a:buClr>
              <a:buSzPct val="100000"/>
              <a:buFont typeface="Calibri"/>
              <a:buChar char="-"/>
            </a:pPr>
            <a:r>
              <a:rPr lang="en-US" sz="1100" b="0" i="0" u="none" strike="noStrike" cap="none" baseline="0">
                <a:solidFill>
                  <a:schemeClr val="dk1"/>
                </a:solidFill>
                <a:latin typeface="Calibri"/>
                <a:ea typeface="Calibri"/>
                <a:cs typeface="Calibri"/>
                <a:sym typeface="Calibri"/>
              </a:rPr>
              <a:t>Nederlandse Vereniging van Diëtisten </a:t>
            </a:r>
          </a:p>
          <a:p>
            <a:pPr marL="0" marR="0" lvl="0" indent="0" algn="l" rtl="0">
              <a:spcBef>
                <a:spcPts val="0"/>
              </a:spcBef>
              <a:buNone/>
            </a:pPr>
            <a:endParaRPr sz="1800" b="0" i="0" u="none" strike="noStrike" cap="none" baseline="0"/>
          </a:p>
        </p:txBody>
      </p:sp>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r>
              <a:rPr lang="en-US" sz="1800" b="0" i="0" u="none" strike="noStrike" cap="none" baseline="0"/>
              <a:t>JGZ-professionals</a:t>
            </a:r>
          </a:p>
          <a:p>
            <a:pPr marL="0" marR="0" lvl="0" indent="0" algn="l" rtl="0">
              <a:spcBef>
                <a:spcPts val="0"/>
              </a:spcBef>
              <a:buFont typeface="Arial"/>
              <a:buNone/>
            </a:pPr>
            <a:endParaRPr sz="1800" b="0" i="0" u="none" strike="noStrike" cap="none" baseline="0"/>
          </a:p>
          <a:p>
            <a:pPr marL="0" marR="0" lvl="0" indent="0" algn="l" rtl="0">
              <a:spcBef>
                <a:spcPts val="0"/>
              </a:spcBef>
              <a:buClr>
                <a:srgbClr val="FF0000"/>
              </a:buClr>
              <a:buSzPct val="25000"/>
              <a:buFont typeface="Arial"/>
              <a:buNone/>
            </a:pPr>
            <a:r>
              <a:rPr lang="en-US" sz="1800" b="0" i="0" u="none" strike="noStrike" cap="none" baseline="0">
                <a:solidFill>
                  <a:srgbClr val="FF0000"/>
                </a:solidFill>
              </a:rPr>
              <a:t>Is dit niet een beetje erg voor de hand liggende vraag/ antwoord? Alle JGZ richtlijn zijn toch voor JGZ professionals? Ik zou deze dia weglaten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rgbClr val="CC0000"/>
              </a:buClr>
              <a:buSzPct val="25000"/>
              <a:buFont typeface="Calibri"/>
              <a:buNone/>
            </a:pPr>
            <a:r>
              <a:rPr lang="en-US" sz="1200" b="1" i="0" u="none" strike="noStrike" cap="none" baseline="0">
                <a:latin typeface="Calibri"/>
                <a:ea typeface="Calibri"/>
                <a:cs typeface="Calibri"/>
                <a:sym typeface="Calibri"/>
              </a:rPr>
              <a:t>Preventie Koemelkallergie</a:t>
            </a:r>
          </a:p>
          <a:p>
            <a:pPr marL="0" marR="0" lvl="0" indent="44450" algn="l" rtl="0">
              <a:spcBef>
                <a:spcPts val="0"/>
              </a:spcBef>
              <a:buClr>
                <a:srgbClr val="000000"/>
              </a:buClr>
              <a:buSzPct val="100000"/>
              <a:buFont typeface="Calibri"/>
              <a:buChar char="•"/>
            </a:pPr>
            <a:r>
              <a:rPr lang="en-US" sz="1200" b="0" i="0" u="none" strike="noStrike" cap="none" baseline="0">
                <a:latin typeface="Calibri"/>
                <a:ea typeface="Calibri"/>
                <a:cs typeface="Calibri"/>
                <a:sym typeface="Calibri"/>
              </a:rPr>
              <a:t> Partieël gehydrolyseerde zuigelingenvoeding wordt niet aanbevolen</a:t>
            </a:r>
          </a:p>
          <a:p>
            <a:pPr marL="0" marR="0" lvl="0" indent="44450" algn="l" rtl="0">
              <a:spcBef>
                <a:spcPts val="0"/>
              </a:spcBef>
              <a:buClr>
                <a:srgbClr val="000000"/>
              </a:buClr>
              <a:buSzPct val="100000"/>
              <a:buFont typeface="Calibri"/>
              <a:buChar char="•"/>
            </a:pPr>
            <a:r>
              <a:rPr lang="en-US" sz="1200" b="0" i="0" u="none" strike="noStrike" cap="none" baseline="0">
                <a:latin typeface="Calibri"/>
                <a:ea typeface="Calibri"/>
                <a:cs typeface="Calibri"/>
                <a:sym typeface="Calibri"/>
              </a:rPr>
              <a:t> Intensief gehydrolyseerde zuigelingenvoeding wordt afgeraden</a:t>
            </a:r>
          </a:p>
          <a:p>
            <a:pPr marL="0" marR="0" lvl="0" indent="0" algn="l" rtl="0">
              <a:spcBef>
                <a:spcPts val="0"/>
              </a:spcBef>
              <a:buClr>
                <a:srgbClr val="CC0000"/>
              </a:buClr>
              <a:buSzPct val="25000"/>
              <a:buFont typeface="Calibri"/>
              <a:buNone/>
            </a:pPr>
            <a:r>
              <a:rPr lang="en-US" sz="1200" b="1" i="0" u="none" strike="noStrike" cap="none" baseline="0">
                <a:latin typeface="Calibri"/>
                <a:ea typeface="Calibri"/>
                <a:cs typeface="Calibri"/>
                <a:sym typeface="Calibri"/>
              </a:rPr>
              <a:t>Diagnostiek koemelkallergie</a:t>
            </a:r>
          </a:p>
          <a:p>
            <a:pPr marL="0" marR="0" lvl="0" indent="44450" algn="l" rtl="0">
              <a:spcBef>
                <a:spcPts val="0"/>
              </a:spcBef>
              <a:buClr>
                <a:srgbClr val="000000"/>
              </a:buClr>
              <a:buSzPct val="100000"/>
              <a:buFont typeface="Calibri"/>
              <a:buChar char="•"/>
            </a:pPr>
            <a:r>
              <a:rPr lang="en-US" sz="1200" b="0" i="0" u="none" strike="noStrike" cap="none" baseline="0">
                <a:latin typeface="Calibri"/>
                <a:ea typeface="Calibri"/>
                <a:cs typeface="Calibri"/>
                <a:sym typeface="Calibri"/>
              </a:rPr>
              <a:t> Dubbelblinde placebogecontroleerde provocatie</a:t>
            </a:r>
          </a:p>
          <a:p>
            <a:pPr marL="0" marR="0" lvl="0" indent="0" algn="l" rtl="0">
              <a:spcBef>
                <a:spcPts val="0"/>
              </a:spcBef>
              <a:buClr>
                <a:srgbClr val="CC0000"/>
              </a:buClr>
              <a:buSzPct val="25000"/>
              <a:buFont typeface="Calibri"/>
              <a:buNone/>
            </a:pPr>
            <a:r>
              <a:rPr lang="en-US" sz="1200" b="1" i="0" u="none" strike="noStrike" cap="none" baseline="0">
                <a:latin typeface="Calibri"/>
                <a:ea typeface="Calibri"/>
                <a:cs typeface="Calibri"/>
                <a:sym typeface="Calibri"/>
              </a:rPr>
              <a:t>Preventie voedselallergie</a:t>
            </a:r>
          </a:p>
          <a:p>
            <a:pPr marL="0" marR="0" lvl="0" indent="44450" algn="l" rtl="0">
              <a:spcBef>
                <a:spcPts val="0"/>
              </a:spcBef>
              <a:buClr>
                <a:srgbClr val="000000"/>
              </a:buClr>
              <a:buSzPct val="100000"/>
              <a:buFont typeface="Calibri"/>
              <a:buChar char="•"/>
            </a:pPr>
            <a:r>
              <a:rPr lang="en-US" sz="1200" b="0" i="0" u="none" strike="noStrike" cap="none" baseline="0">
                <a:latin typeface="Calibri"/>
                <a:ea typeface="Calibri"/>
                <a:cs typeface="Calibri"/>
                <a:sym typeface="Calibri"/>
              </a:rPr>
              <a:t> Bijvoeding starten vanaf 4 maanden</a:t>
            </a:r>
          </a:p>
          <a:p>
            <a:pPr marL="0" marR="0" lvl="0" indent="0" algn="l" rtl="0">
              <a:spcBef>
                <a:spcPts val="0"/>
              </a:spcBef>
              <a:buNone/>
            </a:pPr>
            <a:endParaRPr sz="1200" b="0" i="0" u="none" strike="noStrike" cap="none" baseline="0">
              <a:latin typeface="Calibri"/>
              <a:ea typeface="Calibri"/>
              <a:cs typeface="Calibri"/>
              <a:sym typeface="Calibri"/>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None/>
            </a:pPr>
            <a:r>
              <a:rPr lang="en-US" sz="1200" b="0" i="0" u="none" strike="noStrike" cap="none" baseline="0"/>
              <a:t>Hier start het deel over voedselallergie, met name koemelkallergie, want dat komt het vaakst voor bij kinderen, vooral bij jonge zuigelingen</a:t>
            </a:r>
          </a:p>
          <a:p>
            <a:pPr marL="0" marR="0" lvl="0" indent="0" algn="l" rtl="0">
              <a:spcBef>
                <a:spcPts val="0"/>
              </a:spcBef>
              <a:buSzPct val="25000"/>
              <a:buNone/>
            </a:pPr>
            <a:r>
              <a:rPr lang="en-US" sz="1200" b="0" i="0" u="none" strike="noStrike" cap="none" baseline="0"/>
              <a:t>Later komen coelaikie, lactose intolerantie en voedseladditieven aan bod.</a:t>
            </a: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800" b="0" i="0" u="none" strike="noStrike" cap="none" baseline="0"/>
          </a:p>
        </p:txBody>
      </p:sp>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Leeg">
    <p:spTree>
      <p:nvGrpSpPr>
        <p:cNvPr id="1" name="Shape 1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el en objec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1547812" y="1800225"/>
            <a:ext cx="7138986" cy="409575"/>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7" name="Shape 17"/>
          <p:cNvSpPr txBox="1">
            <a:spLocks noGrp="1"/>
          </p:cNvSpPr>
          <p:nvPr>
            <p:ph type="body" idx="1"/>
          </p:nvPr>
        </p:nvSpPr>
        <p:spPr>
          <a:xfrm>
            <a:off x="1547812" y="2209800"/>
            <a:ext cx="7138986" cy="3962399"/>
          </a:xfrm>
          <a:prstGeom prst="rect">
            <a:avLst/>
          </a:prstGeom>
          <a:noFill/>
          <a:ln>
            <a:noFill/>
          </a:ln>
        </p:spPr>
        <p:txBody>
          <a:bodyPr lIns="91425" tIns="91425" rIns="91425" bIns="91425" anchor="t" anchorCtr="0"/>
          <a:lstStyle>
            <a:lvl1pPr marL="342900" indent="-107950" algn="l" rtl="0">
              <a:lnSpc>
                <a:spcPct val="136842"/>
              </a:lnSpc>
              <a:spcBef>
                <a:spcPts val="380"/>
              </a:spcBef>
              <a:spcAft>
                <a:spcPts val="0"/>
              </a:spcAft>
              <a:buClr>
                <a:schemeClr val="dk1"/>
              </a:buClr>
              <a:buFont typeface="Arial"/>
              <a:buChar char="-"/>
              <a:defRPr/>
            </a:lvl1pPr>
            <a:lvl2pPr marL="742950" indent="-50800" algn="l" rtl="0">
              <a:lnSpc>
                <a:spcPct val="136842"/>
              </a:lnSpc>
              <a:spcBef>
                <a:spcPts val="380"/>
              </a:spcBef>
              <a:spcAft>
                <a:spcPts val="0"/>
              </a:spcAft>
              <a:buClr>
                <a:schemeClr val="dk1"/>
              </a:buClr>
              <a:buFont typeface="Arial"/>
              <a:buChar char="-"/>
              <a:defRPr/>
            </a:lvl2pPr>
            <a:lvl3pPr marL="1143000" indent="6350" algn="l" rtl="0">
              <a:lnSpc>
                <a:spcPct val="136842"/>
              </a:lnSpc>
              <a:spcBef>
                <a:spcPts val="380"/>
              </a:spcBef>
              <a:spcAft>
                <a:spcPts val="0"/>
              </a:spcAft>
              <a:buClr>
                <a:schemeClr val="dk1"/>
              </a:buClr>
              <a:buFont typeface="Arial"/>
              <a:buChar char="-"/>
              <a:defRPr/>
            </a:lvl3pPr>
            <a:lvl4pPr marL="1600200" indent="6350" algn="l" rtl="0">
              <a:lnSpc>
                <a:spcPct val="136842"/>
              </a:lnSpc>
              <a:spcBef>
                <a:spcPts val="380"/>
              </a:spcBef>
              <a:spcAft>
                <a:spcPts val="0"/>
              </a:spcAft>
              <a:buClr>
                <a:schemeClr val="dk1"/>
              </a:buClr>
              <a:buFont typeface="Arial"/>
              <a:buChar char="-"/>
              <a:defRPr/>
            </a:lvl4pPr>
            <a:lvl5pPr marL="2057400" indent="6350" algn="l" rtl="0">
              <a:lnSpc>
                <a:spcPct val="136842"/>
              </a:lnSpc>
              <a:spcBef>
                <a:spcPts val="380"/>
              </a:spcBef>
              <a:spcAft>
                <a:spcPts val="0"/>
              </a:spcAft>
              <a:buClr>
                <a:schemeClr val="dk1"/>
              </a:buClr>
              <a:buFont typeface="Arial"/>
              <a:buChar char="-"/>
              <a:defRPr/>
            </a:lvl5pPr>
            <a:lvl6pPr marL="2514600" indent="25400" algn="l" rtl="0">
              <a:spcBef>
                <a:spcPts val="400"/>
              </a:spcBef>
              <a:spcAft>
                <a:spcPts val="0"/>
              </a:spcAft>
              <a:buClr>
                <a:schemeClr val="dk1"/>
              </a:buClr>
              <a:buFont typeface="Arial"/>
              <a:buChar char="»"/>
              <a:defRPr/>
            </a:lvl6pPr>
            <a:lvl7pPr marL="2971800" indent="25400" algn="l" rtl="0">
              <a:spcBef>
                <a:spcPts val="400"/>
              </a:spcBef>
              <a:spcAft>
                <a:spcPts val="0"/>
              </a:spcAft>
              <a:buClr>
                <a:schemeClr val="dk1"/>
              </a:buClr>
              <a:buFont typeface="Arial"/>
              <a:buChar char="»"/>
              <a:defRPr/>
            </a:lvl7pPr>
            <a:lvl8pPr marL="3429000" indent="25400" algn="l" rtl="0">
              <a:spcBef>
                <a:spcPts val="400"/>
              </a:spcBef>
              <a:spcAft>
                <a:spcPts val="0"/>
              </a:spcAft>
              <a:buClr>
                <a:schemeClr val="dk1"/>
              </a:buClr>
              <a:buFont typeface="Arial"/>
              <a:buChar char="»"/>
              <a:defRPr/>
            </a:lvl8pPr>
            <a:lvl9pPr marL="3886200" indent="25400" algn="l" rtl="0">
              <a:spcBef>
                <a:spcPts val="400"/>
              </a:spcBef>
              <a:spcAft>
                <a:spcPts val="0"/>
              </a:spcAft>
              <a:buClr>
                <a:schemeClr val="dk1"/>
              </a:buClr>
              <a:buFont typeface="Arial"/>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eldia">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2286000" y="1447800"/>
            <a:ext cx="6629400" cy="3810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2"/>
              </a:buClr>
              <a:buFont typeface="Arial"/>
              <a:buNone/>
              <a:defRPr/>
            </a:lvl1pPr>
            <a:lvl2pPr marL="0" marR="0" indent="0" algn="l" rtl="0">
              <a:lnSpc>
                <a:spcPct val="100000"/>
              </a:lnSpc>
              <a:spcBef>
                <a:spcPts val="0"/>
              </a:spcBef>
              <a:spcAft>
                <a:spcPts val="0"/>
              </a:spcAft>
              <a:buClr>
                <a:schemeClr val="dk2"/>
              </a:buClr>
              <a:buFont typeface="Arial"/>
              <a:buNone/>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23" name="Shape 23"/>
          <p:cNvSpPr txBox="1">
            <a:spLocks noGrp="1"/>
          </p:cNvSpPr>
          <p:nvPr>
            <p:ph type="subTitle" idx="1"/>
          </p:nvPr>
        </p:nvSpPr>
        <p:spPr>
          <a:xfrm>
            <a:off x="2286000" y="1824038"/>
            <a:ext cx="6629400" cy="1447800"/>
          </a:xfrm>
          <a:prstGeom prst="rect">
            <a:avLst/>
          </a:prstGeom>
          <a:noFill/>
          <a:ln>
            <a:noFill/>
          </a:ln>
        </p:spPr>
        <p:txBody>
          <a:bodyPr lIns="91425" tIns="91425" rIns="91425" bIns="91425" anchor="t" anchorCtr="0"/>
          <a:lstStyle>
            <a:lvl1pPr marL="0" marR="0" indent="0" algn="l" rtl="0">
              <a:lnSpc>
                <a:spcPct val="136842"/>
              </a:lnSpc>
              <a:spcBef>
                <a:spcPts val="380"/>
              </a:spcBef>
              <a:spcAft>
                <a:spcPts val="0"/>
              </a:spcAft>
              <a:buClr>
                <a:schemeClr val="dk1"/>
              </a:buClr>
              <a:buFont typeface="Arial"/>
              <a:buNone/>
              <a:defRPr/>
            </a:lvl1pPr>
            <a:lvl2pPr marL="742950" marR="0" indent="-50800" algn="l" rtl="0">
              <a:lnSpc>
                <a:spcPct val="136842"/>
              </a:lnSpc>
              <a:spcBef>
                <a:spcPts val="380"/>
              </a:spcBef>
              <a:spcAft>
                <a:spcPts val="0"/>
              </a:spcAft>
              <a:buClr>
                <a:schemeClr val="dk1"/>
              </a:buClr>
              <a:buFont typeface="Arial"/>
              <a:buChar char="-"/>
              <a:defRPr/>
            </a:lvl2pPr>
            <a:lvl3pPr marL="1143000" marR="0" indent="6350" algn="l" rtl="0">
              <a:lnSpc>
                <a:spcPct val="136842"/>
              </a:lnSpc>
              <a:spcBef>
                <a:spcPts val="380"/>
              </a:spcBef>
              <a:spcAft>
                <a:spcPts val="0"/>
              </a:spcAft>
              <a:buClr>
                <a:schemeClr val="dk1"/>
              </a:buClr>
              <a:buFont typeface="Arial"/>
              <a:buChar char="-"/>
              <a:defRPr/>
            </a:lvl3pPr>
            <a:lvl4pPr marL="1600200" marR="0" indent="6350" algn="l" rtl="0">
              <a:lnSpc>
                <a:spcPct val="136842"/>
              </a:lnSpc>
              <a:spcBef>
                <a:spcPts val="380"/>
              </a:spcBef>
              <a:spcAft>
                <a:spcPts val="0"/>
              </a:spcAft>
              <a:buClr>
                <a:schemeClr val="dk1"/>
              </a:buClr>
              <a:buFont typeface="Arial"/>
              <a:buChar char="-"/>
              <a:defRPr/>
            </a:lvl4pPr>
            <a:lvl5pPr marL="2057400" marR="0" indent="6350" algn="l" rtl="0">
              <a:lnSpc>
                <a:spcPct val="136842"/>
              </a:lnSpc>
              <a:spcBef>
                <a:spcPts val="380"/>
              </a:spcBef>
              <a:spcAft>
                <a:spcPts val="0"/>
              </a:spcAft>
              <a:buClr>
                <a:schemeClr val="dk1"/>
              </a:buClr>
              <a:buFont typeface="Arial"/>
              <a:buChar char="-"/>
              <a:defRPr/>
            </a:lvl5pPr>
            <a:lvl6pPr marL="2514600" marR="0" indent="25400" algn="l" rtl="0">
              <a:lnSpc>
                <a:spcPct val="100000"/>
              </a:lnSpc>
              <a:spcBef>
                <a:spcPts val="400"/>
              </a:spcBef>
              <a:spcAft>
                <a:spcPts val="0"/>
              </a:spcAft>
              <a:buClr>
                <a:schemeClr val="dk1"/>
              </a:buClr>
              <a:buFont typeface="Arial"/>
              <a:buChar char="»"/>
              <a:defRPr/>
            </a:lvl6pPr>
            <a:lvl7pPr marL="2971800" marR="0" indent="25400" algn="l" rtl="0">
              <a:lnSpc>
                <a:spcPct val="100000"/>
              </a:lnSpc>
              <a:spcBef>
                <a:spcPts val="400"/>
              </a:spcBef>
              <a:spcAft>
                <a:spcPts val="0"/>
              </a:spcAft>
              <a:buClr>
                <a:schemeClr val="dk1"/>
              </a:buClr>
              <a:buFont typeface="Arial"/>
              <a:buChar char="»"/>
              <a:defRPr/>
            </a:lvl7pPr>
            <a:lvl8pPr marL="3429000" marR="0" indent="25400" algn="l" rtl="0">
              <a:lnSpc>
                <a:spcPct val="100000"/>
              </a:lnSpc>
              <a:spcBef>
                <a:spcPts val="400"/>
              </a:spcBef>
              <a:spcAft>
                <a:spcPts val="0"/>
              </a:spcAft>
              <a:buClr>
                <a:schemeClr val="dk1"/>
              </a:buClr>
              <a:buFont typeface="Arial"/>
              <a:buChar char="»"/>
              <a:defRPr/>
            </a:lvl8pPr>
            <a:lvl9pPr marL="3886200" marR="0" indent="25400" algn="l" rtl="0">
              <a:lnSpc>
                <a:spcPct val="100000"/>
              </a:lnSpc>
              <a:spcBef>
                <a:spcPts val="400"/>
              </a:spcBef>
              <a:spcAft>
                <a:spcPts val="0"/>
              </a:spcAft>
              <a:buClr>
                <a:schemeClr val="dk1"/>
              </a:buClr>
              <a:buFont typeface="Arial"/>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250825" y="76200"/>
            <a:ext cx="8435975" cy="647700"/>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0" name="Shape 30"/>
          <p:cNvSpPr txBox="1">
            <a:spLocks noGrp="1"/>
          </p:cNvSpPr>
          <p:nvPr>
            <p:ph type="body" idx="1"/>
          </p:nvPr>
        </p:nvSpPr>
        <p:spPr>
          <a:xfrm>
            <a:off x="395287" y="1484312"/>
            <a:ext cx="4100512" cy="4968875"/>
          </a:xfrm>
          <a:prstGeom prst="rect">
            <a:avLst/>
          </a:prstGeom>
          <a:noFill/>
          <a:ln>
            <a:noFill/>
          </a:ln>
        </p:spPr>
        <p:txBody>
          <a:bodyPr lIns="91425" tIns="91425" rIns="91425" bIns="91425" anchor="t" anchorCtr="0"/>
          <a:lstStyle>
            <a:lvl1pPr marL="342900" indent="-107950" algn="l" rtl="0">
              <a:lnSpc>
                <a:spcPct val="136842"/>
              </a:lnSpc>
              <a:spcBef>
                <a:spcPts val="380"/>
              </a:spcBef>
              <a:spcAft>
                <a:spcPts val="0"/>
              </a:spcAft>
              <a:buClr>
                <a:schemeClr val="dk1"/>
              </a:buClr>
              <a:buFont typeface="Arial"/>
              <a:buChar char="-"/>
              <a:defRPr/>
            </a:lvl1pPr>
            <a:lvl2pPr marL="742950" indent="-50800" algn="l" rtl="0">
              <a:lnSpc>
                <a:spcPct val="136842"/>
              </a:lnSpc>
              <a:spcBef>
                <a:spcPts val="380"/>
              </a:spcBef>
              <a:spcAft>
                <a:spcPts val="0"/>
              </a:spcAft>
              <a:buClr>
                <a:schemeClr val="dk1"/>
              </a:buClr>
              <a:buFont typeface="Arial"/>
              <a:buChar char="-"/>
              <a:defRPr/>
            </a:lvl2pPr>
            <a:lvl3pPr marL="1143000" indent="6350" algn="l" rtl="0">
              <a:lnSpc>
                <a:spcPct val="136842"/>
              </a:lnSpc>
              <a:spcBef>
                <a:spcPts val="380"/>
              </a:spcBef>
              <a:spcAft>
                <a:spcPts val="0"/>
              </a:spcAft>
              <a:buClr>
                <a:schemeClr val="dk1"/>
              </a:buClr>
              <a:buFont typeface="Arial"/>
              <a:buChar char="-"/>
              <a:defRPr/>
            </a:lvl3pPr>
            <a:lvl4pPr marL="1600200" indent="6350" algn="l" rtl="0">
              <a:lnSpc>
                <a:spcPct val="136842"/>
              </a:lnSpc>
              <a:spcBef>
                <a:spcPts val="380"/>
              </a:spcBef>
              <a:spcAft>
                <a:spcPts val="0"/>
              </a:spcAft>
              <a:buClr>
                <a:schemeClr val="dk1"/>
              </a:buClr>
              <a:buFont typeface="Arial"/>
              <a:buChar char="-"/>
              <a:defRPr/>
            </a:lvl4pPr>
            <a:lvl5pPr marL="2057400" indent="6350" algn="l" rtl="0">
              <a:lnSpc>
                <a:spcPct val="136842"/>
              </a:lnSpc>
              <a:spcBef>
                <a:spcPts val="380"/>
              </a:spcBef>
              <a:spcAft>
                <a:spcPts val="0"/>
              </a:spcAft>
              <a:buClr>
                <a:schemeClr val="dk1"/>
              </a:buClr>
              <a:buFont typeface="Arial"/>
              <a:buChar char="-"/>
              <a:defRPr/>
            </a:lvl5pPr>
            <a:lvl6pPr marL="2514600" indent="25400" algn="l" rtl="0">
              <a:spcBef>
                <a:spcPts val="400"/>
              </a:spcBef>
              <a:spcAft>
                <a:spcPts val="0"/>
              </a:spcAft>
              <a:buClr>
                <a:schemeClr val="dk1"/>
              </a:buClr>
              <a:buFont typeface="Arial"/>
              <a:buChar char="»"/>
              <a:defRPr/>
            </a:lvl6pPr>
            <a:lvl7pPr marL="2971800" indent="25400" algn="l" rtl="0">
              <a:spcBef>
                <a:spcPts val="400"/>
              </a:spcBef>
              <a:spcAft>
                <a:spcPts val="0"/>
              </a:spcAft>
              <a:buClr>
                <a:schemeClr val="dk1"/>
              </a:buClr>
              <a:buFont typeface="Arial"/>
              <a:buChar char="»"/>
              <a:defRPr/>
            </a:lvl7pPr>
            <a:lvl8pPr marL="3429000" indent="25400" algn="l" rtl="0">
              <a:spcBef>
                <a:spcPts val="400"/>
              </a:spcBef>
              <a:spcAft>
                <a:spcPts val="0"/>
              </a:spcAft>
              <a:buClr>
                <a:schemeClr val="dk1"/>
              </a:buClr>
              <a:buFont typeface="Arial"/>
              <a:buChar char="»"/>
              <a:defRPr/>
            </a:lvl8pPr>
            <a:lvl9pPr marL="3886200" indent="25400" algn="l" rtl="0">
              <a:spcBef>
                <a:spcPts val="400"/>
              </a:spcBef>
              <a:spcAft>
                <a:spcPts val="0"/>
              </a:spcAft>
              <a:buClr>
                <a:schemeClr val="dk1"/>
              </a:buClr>
              <a:buFont typeface="Arial"/>
              <a:buChar char="»"/>
              <a:defRPr/>
            </a:lvl9pPr>
          </a:lstStyle>
          <a:p>
            <a:endParaRPr/>
          </a:p>
        </p:txBody>
      </p:sp>
      <p:sp>
        <p:nvSpPr>
          <p:cNvPr id="31" name="Shape 31"/>
          <p:cNvSpPr txBox="1">
            <a:spLocks noGrp="1"/>
          </p:cNvSpPr>
          <p:nvPr>
            <p:ph type="body" idx="2"/>
          </p:nvPr>
        </p:nvSpPr>
        <p:spPr>
          <a:xfrm>
            <a:off x="4648200" y="1484312"/>
            <a:ext cx="4100512" cy="4968875"/>
          </a:xfrm>
          <a:prstGeom prst="rect">
            <a:avLst/>
          </a:prstGeom>
          <a:noFill/>
          <a:ln>
            <a:noFill/>
          </a:ln>
        </p:spPr>
        <p:txBody>
          <a:bodyPr lIns="91425" tIns="91425" rIns="91425" bIns="91425" anchor="t" anchorCtr="0"/>
          <a:lstStyle>
            <a:lvl1pPr marL="342900" indent="-107950" algn="l" rtl="0">
              <a:lnSpc>
                <a:spcPct val="136842"/>
              </a:lnSpc>
              <a:spcBef>
                <a:spcPts val="380"/>
              </a:spcBef>
              <a:spcAft>
                <a:spcPts val="0"/>
              </a:spcAft>
              <a:buClr>
                <a:schemeClr val="dk1"/>
              </a:buClr>
              <a:buFont typeface="Arial"/>
              <a:buChar char="-"/>
              <a:defRPr/>
            </a:lvl1pPr>
            <a:lvl2pPr marL="742950" indent="-50800" algn="l" rtl="0">
              <a:lnSpc>
                <a:spcPct val="136842"/>
              </a:lnSpc>
              <a:spcBef>
                <a:spcPts val="380"/>
              </a:spcBef>
              <a:spcAft>
                <a:spcPts val="0"/>
              </a:spcAft>
              <a:buClr>
                <a:schemeClr val="dk1"/>
              </a:buClr>
              <a:buFont typeface="Arial"/>
              <a:buChar char="-"/>
              <a:defRPr/>
            </a:lvl2pPr>
            <a:lvl3pPr marL="1143000" indent="6350" algn="l" rtl="0">
              <a:lnSpc>
                <a:spcPct val="136842"/>
              </a:lnSpc>
              <a:spcBef>
                <a:spcPts val="380"/>
              </a:spcBef>
              <a:spcAft>
                <a:spcPts val="0"/>
              </a:spcAft>
              <a:buClr>
                <a:schemeClr val="dk1"/>
              </a:buClr>
              <a:buFont typeface="Arial"/>
              <a:buChar char="-"/>
              <a:defRPr/>
            </a:lvl3pPr>
            <a:lvl4pPr marL="1600200" indent="6350" algn="l" rtl="0">
              <a:lnSpc>
                <a:spcPct val="136842"/>
              </a:lnSpc>
              <a:spcBef>
                <a:spcPts val="380"/>
              </a:spcBef>
              <a:spcAft>
                <a:spcPts val="0"/>
              </a:spcAft>
              <a:buClr>
                <a:schemeClr val="dk1"/>
              </a:buClr>
              <a:buFont typeface="Arial"/>
              <a:buChar char="-"/>
              <a:defRPr/>
            </a:lvl4pPr>
            <a:lvl5pPr marL="2057400" indent="6350" algn="l" rtl="0">
              <a:lnSpc>
                <a:spcPct val="136842"/>
              </a:lnSpc>
              <a:spcBef>
                <a:spcPts val="380"/>
              </a:spcBef>
              <a:spcAft>
                <a:spcPts val="0"/>
              </a:spcAft>
              <a:buClr>
                <a:schemeClr val="dk1"/>
              </a:buClr>
              <a:buFont typeface="Arial"/>
              <a:buChar char="-"/>
              <a:defRPr/>
            </a:lvl5pPr>
            <a:lvl6pPr marL="2514600" indent="25400" algn="l" rtl="0">
              <a:spcBef>
                <a:spcPts val="400"/>
              </a:spcBef>
              <a:spcAft>
                <a:spcPts val="0"/>
              </a:spcAft>
              <a:buClr>
                <a:schemeClr val="dk1"/>
              </a:buClr>
              <a:buFont typeface="Arial"/>
              <a:buChar char="»"/>
              <a:defRPr/>
            </a:lvl6pPr>
            <a:lvl7pPr marL="2971800" indent="25400" algn="l" rtl="0">
              <a:spcBef>
                <a:spcPts val="400"/>
              </a:spcBef>
              <a:spcAft>
                <a:spcPts val="0"/>
              </a:spcAft>
              <a:buClr>
                <a:schemeClr val="dk1"/>
              </a:buClr>
              <a:buFont typeface="Arial"/>
              <a:buChar char="»"/>
              <a:defRPr/>
            </a:lvl7pPr>
            <a:lvl8pPr marL="3429000" indent="25400" algn="l" rtl="0">
              <a:spcBef>
                <a:spcPts val="400"/>
              </a:spcBef>
              <a:spcAft>
                <a:spcPts val="0"/>
              </a:spcAft>
              <a:buClr>
                <a:schemeClr val="dk1"/>
              </a:buClr>
              <a:buFont typeface="Arial"/>
              <a:buChar char="»"/>
              <a:defRPr/>
            </a:lvl8pPr>
            <a:lvl9pPr marL="3886200" indent="25400" algn="l" rtl="0">
              <a:spcBef>
                <a:spcPts val="400"/>
              </a:spcBef>
              <a:spcAft>
                <a:spcPts val="0"/>
              </a:spcAft>
              <a:buClr>
                <a:schemeClr val="dk1"/>
              </a:buClr>
              <a:buFont typeface="Arial"/>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Leeg">
    <p:spTree>
      <p:nvGrpSpPr>
        <p:cNvPr id="1" name="Shape 3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el en objec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1547812" y="1800225"/>
            <a:ext cx="7139099" cy="409500"/>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41" name="Shape 41"/>
          <p:cNvSpPr txBox="1">
            <a:spLocks noGrp="1"/>
          </p:cNvSpPr>
          <p:nvPr>
            <p:ph type="body" idx="1"/>
          </p:nvPr>
        </p:nvSpPr>
        <p:spPr>
          <a:xfrm>
            <a:off x="1547812" y="2209800"/>
            <a:ext cx="7139099" cy="3962399"/>
          </a:xfrm>
          <a:prstGeom prst="rect">
            <a:avLst/>
          </a:prstGeom>
          <a:noFill/>
          <a:ln>
            <a:noFill/>
          </a:ln>
        </p:spPr>
        <p:txBody>
          <a:bodyPr lIns="91425" tIns="91425" rIns="91425" bIns="91425" anchor="t" anchorCtr="0"/>
          <a:lstStyle>
            <a:lvl1pPr marL="342900" indent="-107950" algn="l" rtl="0">
              <a:lnSpc>
                <a:spcPct val="136842"/>
              </a:lnSpc>
              <a:spcBef>
                <a:spcPts val="380"/>
              </a:spcBef>
              <a:spcAft>
                <a:spcPts val="0"/>
              </a:spcAft>
              <a:buClr>
                <a:schemeClr val="dk1"/>
              </a:buClr>
              <a:buFont typeface="Arial"/>
              <a:buChar char="-"/>
              <a:defRPr/>
            </a:lvl1pPr>
            <a:lvl2pPr marL="742950" indent="-50800" algn="l" rtl="0">
              <a:lnSpc>
                <a:spcPct val="136842"/>
              </a:lnSpc>
              <a:spcBef>
                <a:spcPts val="380"/>
              </a:spcBef>
              <a:spcAft>
                <a:spcPts val="0"/>
              </a:spcAft>
              <a:buClr>
                <a:schemeClr val="dk1"/>
              </a:buClr>
              <a:buFont typeface="Arial"/>
              <a:buChar char="-"/>
              <a:defRPr/>
            </a:lvl2pPr>
            <a:lvl3pPr marL="1143000" indent="6350" algn="l" rtl="0">
              <a:lnSpc>
                <a:spcPct val="136842"/>
              </a:lnSpc>
              <a:spcBef>
                <a:spcPts val="380"/>
              </a:spcBef>
              <a:spcAft>
                <a:spcPts val="0"/>
              </a:spcAft>
              <a:buClr>
                <a:schemeClr val="dk1"/>
              </a:buClr>
              <a:buFont typeface="Arial"/>
              <a:buChar char="-"/>
              <a:defRPr/>
            </a:lvl3pPr>
            <a:lvl4pPr marL="1600200" indent="6350" algn="l" rtl="0">
              <a:lnSpc>
                <a:spcPct val="136842"/>
              </a:lnSpc>
              <a:spcBef>
                <a:spcPts val="380"/>
              </a:spcBef>
              <a:spcAft>
                <a:spcPts val="0"/>
              </a:spcAft>
              <a:buClr>
                <a:schemeClr val="dk1"/>
              </a:buClr>
              <a:buFont typeface="Arial"/>
              <a:buChar char="-"/>
              <a:defRPr/>
            </a:lvl4pPr>
            <a:lvl5pPr marL="2057400" indent="6350" algn="l" rtl="0">
              <a:lnSpc>
                <a:spcPct val="136842"/>
              </a:lnSpc>
              <a:spcBef>
                <a:spcPts val="380"/>
              </a:spcBef>
              <a:spcAft>
                <a:spcPts val="0"/>
              </a:spcAft>
              <a:buClr>
                <a:schemeClr val="dk1"/>
              </a:buClr>
              <a:buFont typeface="Arial"/>
              <a:buChar char="-"/>
              <a:defRPr/>
            </a:lvl5pPr>
            <a:lvl6pPr marL="2514600" indent="25400" algn="l" rtl="0">
              <a:spcBef>
                <a:spcPts val="400"/>
              </a:spcBef>
              <a:spcAft>
                <a:spcPts val="0"/>
              </a:spcAft>
              <a:buClr>
                <a:schemeClr val="dk1"/>
              </a:buClr>
              <a:buFont typeface="Arial"/>
              <a:buChar char="»"/>
              <a:defRPr/>
            </a:lvl6pPr>
            <a:lvl7pPr marL="2971800" indent="25400" algn="l" rtl="0">
              <a:spcBef>
                <a:spcPts val="400"/>
              </a:spcBef>
              <a:spcAft>
                <a:spcPts val="0"/>
              </a:spcAft>
              <a:buClr>
                <a:schemeClr val="dk1"/>
              </a:buClr>
              <a:buFont typeface="Arial"/>
              <a:buChar char="»"/>
              <a:defRPr/>
            </a:lvl7pPr>
            <a:lvl8pPr marL="3429000" indent="25400" algn="l" rtl="0">
              <a:spcBef>
                <a:spcPts val="400"/>
              </a:spcBef>
              <a:spcAft>
                <a:spcPts val="0"/>
              </a:spcAft>
              <a:buClr>
                <a:schemeClr val="dk1"/>
              </a:buClr>
              <a:buFont typeface="Arial"/>
              <a:buChar char="»"/>
              <a:defRPr/>
            </a:lvl8pPr>
            <a:lvl9pPr marL="3886200" indent="25400" algn="l" rtl="0">
              <a:spcBef>
                <a:spcPts val="400"/>
              </a:spcBef>
              <a:spcAft>
                <a:spcPts val="0"/>
              </a:spcAft>
              <a:buClr>
                <a:schemeClr val="dk1"/>
              </a:buClr>
              <a:buFont typeface="Arial"/>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2.xml"/><Relationship Id="rId3"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3.xml"/><Relationship Id="rId3"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4" Type="http://schemas.openxmlformats.org/officeDocument/2006/relationships/image" Target="../media/image1.jpe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CF8F1"/>
        </a:solidFill>
        <a:effectLst/>
      </p:bgPr>
    </p:bg>
    <p:spTree>
      <p:nvGrpSpPr>
        <p:cNvPr id="1" name="Shape 8"/>
        <p:cNvGrpSpPr/>
        <p:nvPr/>
      </p:nvGrpSpPr>
      <p:grpSpPr>
        <a:xfrm>
          <a:off x="0" y="0"/>
          <a:ext cx="0" cy="0"/>
          <a:chOff x="0" y="0"/>
          <a:chExt cx="0" cy="0"/>
        </a:xfrm>
      </p:grpSpPr>
      <p:pic>
        <p:nvPicPr>
          <p:cNvPr id="9" name="Shape 9"/>
          <p:cNvPicPr preferRelativeResize="0"/>
          <p:nvPr/>
        </p:nvPicPr>
        <p:blipFill rotWithShape="1">
          <a:blip r:embed="rId4"/>
          <a:srcRect/>
          <a:stretch/>
        </p:blipFill>
        <p:spPr>
          <a:xfrm>
            <a:off x="0" y="0"/>
            <a:ext cx="2571749" cy="2182811"/>
          </a:xfrm>
          <a:prstGeom prst="rect">
            <a:avLst/>
          </a:prstGeom>
          <a:noFill/>
          <a:ln>
            <a:noFill/>
          </a:ln>
        </p:spPr>
      </p:pic>
      <p:sp>
        <p:nvSpPr>
          <p:cNvPr id="10" name="Shape 10"/>
          <p:cNvSpPr txBox="1">
            <a:spLocks noGrp="1"/>
          </p:cNvSpPr>
          <p:nvPr>
            <p:ph type="title"/>
          </p:nvPr>
        </p:nvSpPr>
        <p:spPr>
          <a:xfrm>
            <a:off x="1547812" y="1800225"/>
            <a:ext cx="7138986" cy="40957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2"/>
              </a:buClr>
              <a:buFont typeface="Arial"/>
              <a:buNone/>
              <a:defRPr/>
            </a:lvl1pPr>
            <a:lvl2pPr marL="0" marR="0" indent="0" algn="l" rtl="0">
              <a:lnSpc>
                <a:spcPct val="100000"/>
              </a:lnSpc>
              <a:spcBef>
                <a:spcPts val="0"/>
              </a:spcBef>
              <a:spcAft>
                <a:spcPts val="0"/>
              </a:spcAft>
              <a:buClr>
                <a:schemeClr val="dk2"/>
              </a:buClr>
              <a:buFont typeface="Arial"/>
              <a:buNone/>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1" name="Shape 11"/>
          <p:cNvSpPr txBox="1">
            <a:spLocks noGrp="1"/>
          </p:cNvSpPr>
          <p:nvPr>
            <p:ph type="body" idx="1"/>
          </p:nvPr>
        </p:nvSpPr>
        <p:spPr>
          <a:xfrm>
            <a:off x="1547812" y="2209800"/>
            <a:ext cx="7138986" cy="3962399"/>
          </a:xfrm>
          <a:prstGeom prst="rect">
            <a:avLst/>
          </a:prstGeom>
          <a:noFill/>
          <a:ln>
            <a:noFill/>
          </a:ln>
        </p:spPr>
        <p:txBody>
          <a:bodyPr lIns="91425" tIns="91425" rIns="91425" bIns="91425" anchor="t" anchorCtr="0"/>
          <a:lstStyle>
            <a:lvl1pPr marL="342900" marR="0" indent="-107950" algn="l" rtl="0">
              <a:lnSpc>
                <a:spcPct val="136842"/>
              </a:lnSpc>
              <a:spcBef>
                <a:spcPts val="380"/>
              </a:spcBef>
              <a:spcAft>
                <a:spcPts val="0"/>
              </a:spcAft>
              <a:buClr>
                <a:schemeClr val="dk1"/>
              </a:buClr>
              <a:buFont typeface="Arial"/>
              <a:buChar char="-"/>
              <a:defRPr/>
            </a:lvl1pPr>
            <a:lvl2pPr marL="742950" marR="0" indent="-50800" algn="l" rtl="0">
              <a:lnSpc>
                <a:spcPct val="136842"/>
              </a:lnSpc>
              <a:spcBef>
                <a:spcPts val="380"/>
              </a:spcBef>
              <a:spcAft>
                <a:spcPts val="0"/>
              </a:spcAft>
              <a:buClr>
                <a:schemeClr val="dk1"/>
              </a:buClr>
              <a:buFont typeface="Arial"/>
              <a:buChar char="-"/>
              <a:defRPr/>
            </a:lvl2pPr>
            <a:lvl3pPr marL="1143000" marR="0" indent="6350" algn="l" rtl="0">
              <a:lnSpc>
                <a:spcPct val="136842"/>
              </a:lnSpc>
              <a:spcBef>
                <a:spcPts val="380"/>
              </a:spcBef>
              <a:spcAft>
                <a:spcPts val="0"/>
              </a:spcAft>
              <a:buClr>
                <a:schemeClr val="dk1"/>
              </a:buClr>
              <a:buFont typeface="Arial"/>
              <a:buChar char="-"/>
              <a:defRPr/>
            </a:lvl3pPr>
            <a:lvl4pPr marL="1600200" marR="0" indent="6350" algn="l" rtl="0">
              <a:lnSpc>
                <a:spcPct val="136842"/>
              </a:lnSpc>
              <a:spcBef>
                <a:spcPts val="380"/>
              </a:spcBef>
              <a:spcAft>
                <a:spcPts val="0"/>
              </a:spcAft>
              <a:buClr>
                <a:schemeClr val="dk1"/>
              </a:buClr>
              <a:buFont typeface="Arial"/>
              <a:buChar char="-"/>
              <a:defRPr/>
            </a:lvl4pPr>
            <a:lvl5pPr marL="2057400" marR="0" indent="6350" algn="l" rtl="0">
              <a:lnSpc>
                <a:spcPct val="136842"/>
              </a:lnSpc>
              <a:spcBef>
                <a:spcPts val="380"/>
              </a:spcBef>
              <a:spcAft>
                <a:spcPts val="0"/>
              </a:spcAft>
              <a:buClr>
                <a:schemeClr val="dk1"/>
              </a:buClr>
              <a:buFont typeface="Arial"/>
              <a:buChar char="-"/>
              <a:defRPr/>
            </a:lvl5pPr>
            <a:lvl6pPr marL="2514600" marR="0" indent="25400" algn="l" rtl="0">
              <a:lnSpc>
                <a:spcPct val="100000"/>
              </a:lnSpc>
              <a:spcBef>
                <a:spcPts val="400"/>
              </a:spcBef>
              <a:spcAft>
                <a:spcPts val="0"/>
              </a:spcAft>
              <a:buClr>
                <a:schemeClr val="dk1"/>
              </a:buClr>
              <a:buFont typeface="Arial"/>
              <a:buChar char="»"/>
              <a:defRPr/>
            </a:lvl6pPr>
            <a:lvl7pPr marL="2971800" marR="0" indent="25400" algn="l" rtl="0">
              <a:lnSpc>
                <a:spcPct val="100000"/>
              </a:lnSpc>
              <a:spcBef>
                <a:spcPts val="400"/>
              </a:spcBef>
              <a:spcAft>
                <a:spcPts val="0"/>
              </a:spcAft>
              <a:buClr>
                <a:schemeClr val="dk1"/>
              </a:buClr>
              <a:buFont typeface="Arial"/>
              <a:buChar char="»"/>
              <a:defRPr/>
            </a:lvl7pPr>
            <a:lvl8pPr marL="3429000" marR="0" indent="25400" algn="l" rtl="0">
              <a:lnSpc>
                <a:spcPct val="100000"/>
              </a:lnSpc>
              <a:spcBef>
                <a:spcPts val="400"/>
              </a:spcBef>
              <a:spcAft>
                <a:spcPts val="0"/>
              </a:spcAft>
              <a:buClr>
                <a:schemeClr val="dk1"/>
              </a:buClr>
              <a:buFont typeface="Arial"/>
              <a:buChar char="»"/>
              <a:defRPr/>
            </a:lvl8pPr>
            <a:lvl9pPr marL="3886200" marR="0" indent="25400" algn="l" rtl="0">
              <a:lnSpc>
                <a:spcPct val="100000"/>
              </a:lnSpc>
              <a:spcBef>
                <a:spcPts val="400"/>
              </a:spcBef>
              <a:spcAft>
                <a:spcPts val="0"/>
              </a:spcAft>
              <a:buClr>
                <a:schemeClr val="dk1"/>
              </a:buClr>
              <a:buFont typeface="Arial"/>
              <a:buChar char="»"/>
              <a:defRPr/>
            </a:lvl9pPr>
          </a:lstStyle>
          <a:p>
            <a:endParaRPr/>
          </a:p>
        </p:txBody>
      </p:sp>
      <p:sp>
        <p:nvSpPr>
          <p:cNvPr id="12" name="Shape 12"/>
          <p:cNvSpPr txBox="1">
            <a:spLocks noGrp="1"/>
          </p:cNvSpPr>
          <p:nvPr>
            <p:ph type="dt" idx="10"/>
          </p:nvPr>
        </p:nvSpPr>
        <p:spPr>
          <a:xfrm>
            <a:off x="6705600" y="6553200"/>
            <a:ext cx="1981199" cy="22860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A08241"/>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lnSpc>
                <a:spcPct val="100000"/>
              </a:lnSpc>
              <a:spcBef>
                <a:spcPts val="0"/>
              </a:spcBef>
              <a:spcAft>
                <a:spcPts val="0"/>
              </a:spcAft>
              <a:buClr>
                <a:srgbClr val="000000"/>
              </a:buClr>
              <a:buFont typeface="Arial"/>
              <a:buNone/>
              <a:defRPr/>
            </a:lvl3pPr>
            <a:lvl4pPr marL="0" marR="0" indent="0" algn="l" rtl="0">
              <a:lnSpc>
                <a:spcPct val="100000"/>
              </a:lnSpc>
              <a:spcBef>
                <a:spcPts val="0"/>
              </a:spcBef>
              <a:spcAft>
                <a:spcPts val="0"/>
              </a:spcAft>
              <a:buClr>
                <a:srgbClr val="000000"/>
              </a:buClr>
              <a:buFont typeface="Arial"/>
              <a:buNone/>
              <a:defRPr/>
            </a:lvl4pPr>
            <a:lvl5pPr marL="0" marR="0" indent="0" algn="l" rtl="0">
              <a:lnSpc>
                <a:spcPct val="100000"/>
              </a:lnSpc>
              <a:spcBef>
                <a:spcPts val="0"/>
              </a:spcBef>
              <a:spcAft>
                <a:spcPts val="0"/>
              </a:spcAft>
              <a:buClr>
                <a:srgbClr val="000000"/>
              </a:buClr>
              <a:buFont typeface="Arial"/>
              <a:buNone/>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a:p>
        </p:txBody>
      </p:sp>
      <p:sp>
        <p:nvSpPr>
          <p:cNvPr id="13" name="Shape 13"/>
          <p:cNvSpPr txBox="1">
            <a:spLocks noGrp="1"/>
          </p:cNvSpPr>
          <p:nvPr>
            <p:ph type="ftr" idx="11"/>
          </p:nvPr>
        </p:nvSpPr>
        <p:spPr>
          <a:xfrm>
            <a:off x="1547812" y="6553200"/>
            <a:ext cx="5157787" cy="2286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A08241"/>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lnSpc>
                <a:spcPct val="100000"/>
              </a:lnSpc>
              <a:spcBef>
                <a:spcPts val="0"/>
              </a:spcBef>
              <a:spcAft>
                <a:spcPts val="0"/>
              </a:spcAft>
              <a:buClr>
                <a:srgbClr val="000000"/>
              </a:buClr>
              <a:buFont typeface="Arial"/>
              <a:buNone/>
              <a:defRPr/>
            </a:lvl3pPr>
            <a:lvl4pPr marL="0" marR="0" indent="0" algn="l" rtl="0">
              <a:lnSpc>
                <a:spcPct val="100000"/>
              </a:lnSpc>
              <a:spcBef>
                <a:spcPts val="0"/>
              </a:spcBef>
              <a:spcAft>
                <a:spcPts val="0"/>
              </a:spcAft>
              <a:buClr>
                <a:srgbClr val="000000"/>
              </a:buClr>
              <a:buFont typeface="Arial"/>
              <a:buNone/>
              <a:defRPr/>
            </a:lvl4pPr>
            <a:lvl5pPr marL="0" marR="0" indent="0" algn="l" rtl="0">
              <a:lnSpc>
                <a:spcPct val="100000"/>
              </a:lnSpc>
              <a:spcBef>
                <a:spcPts val="0"/>
              </a:spcBef>
              <a:spcAft>
                <a:spcPts val="0"/>
              </a:spcAft>
              <a:buClr>
                <a:srgbClr val="000000"/>
              </a:buClr>
              <a:buFont typeface="Arial"/>
              <a:buNone/>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1547812" y="1800225"/>
            <a:ext cx="7138986" cy="40957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2"/>
              </a:buClr>
              <a:buFont typeface="Arial"/>
              <a:buNone/>
              <a:defRPr/>
            </a:lvl1pPr>
            <a:lvl2pPr marL="0" marR="0" indent="0" algn="l" rtl="0">
              <a:lnSpc>
                <a:spcPct val="100000"/>
              </a:lnSpc>
              <a:spcBef>
                <a:spcPts val="0"/>
              </a:spcBef>
              <a:spcAft>
                <a:spcPts val="0"/>
              </a:spcAft>
              <a:buClr>
                <a:schemeClr val="dk2"/>
              </a:buClr>
              <a:buFont typeface="Arial"/>
              <a:buNone/>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20" name="Shape 20"/>
          <p:cNvSpPr txBox="1">
            <a:spLocks noGrp="1"/>
          </p:cNvSpPr>
          <p:nvPr>
            <p:ph type="body" idx="1"/>
          </p:nvPr>
        </p:nvSpPr>
        <p:spPr>
          <a:xfrm>
            <a:off x="1547812" y="2209800"/>
            <a:ext cx="7138986" cy="3962399"/>
          </a:xfrm>
          <a:prstGeom prst="rect">
            <a:avLst/>
          </a:prstGeom>
          <a:noFill/>
          <a:ln>
            <a:noFill/>
          </a:ln>
        </p:spPr>
        <p:txBody>
          <a:bodyPr lIns="91425" tIns="91425" rIns="91425" bIns="91425" anchor="t" anchorCtr="0"/>
          <a:lstStyle>
            <a:lvl1pPr marL="342900" marR="0" indent="-107950" algn="l" rtl="0">
              <a:lnSpc>
                <a:spcPct val="136842"/>
              </a:lnSpc>
              <a:spcBef>
                <a:spcPts val="380"/>
              </a:spcBef>
              <a:spcAft>
                <a:spcPts val="0"/>
              </a:spcAft>
              <a:buClr>
                <a:schemeClr val="dk1"/>
              </a:buClr>
              <a:buFont typeface="Arial"/>
              <a:buChar char="-"/>
              <a:defRPr/>
            </a:lvl1pPr>
            <a:lvl2pPr marL="742950" marR="0" indent="-50800" algn="l" rtl="0">
              <a:lnSpc>
                <a:spcPct val="136842"/>
              </a:lnSpc>
              <a:spcBef>
                <a:spcPts val="380"/>
              </a:spcBef>
              <a:spcAft>
                <a:spcPts val="0"/>
              </a:spcAft>
              <a:buClr>
                <a:schemeClr val="dk1"/>
              </a:buClr>
              <a:buFont typeface="Arial"/>
              <a:buChar char="-"/>
              <a:defRPr/>
            </a:lvl2pPr>
            <a:lvl3pPr marL="1143000" marR="0" indent="6350" algn="l" rtl="0">
              <a:lnSpc>
                <a:spcPct val="136842"/>
              </a:lnSpc>
              <a:spcBef>
                <a:spcPts val="380"/>
              </a:spcBef>
              <a:spcAft>
                <a:spcPts val="0"/>
              </a:spcAft>
              <a:buClr>
                <a:schemeClr val="dk1"/>
              </a:buClr>
              <a:buFont typeface="Arial"/>
              <a:buChar char="-"/>
              <a:defRPr/>
            </a:lvl3pPr>
            <a:lvl4pPr marL="1600200" marR="0" indent="6350" algn="l" rtl="0">
              <a:lnSpc>
                <a:spcPct val="136842"/>
              </a:lnSpc>
              <a:spcBef>
                <a:spcPts val="380"/>
              </a:spcBef>
              <a:spcAft>
                <a:spcPts val="0"/>
              </a:spcAft>
              <a:buClr>
                <a:schemeClr val="dk1"/>
              </a:buClr>
              <a:buFont typeface="Arial"/>
              <a:buChar char="-"/>
              <a:defRPr/>
            </a:lvl4pPr>
            <a:lvl5pPr marL="2057400" marR="0" indent="6350" algn="l" rtl="0">
              <a:lnSpc>
                <a:spcPct val="136842"/>
              </a:lnSpc>
              <a:spcBef>
                <a:spcPts val="380"/>
              </a:spcBef>
              <a:spcAft>
                <a:spcPts val="0"/>
              </a:spcAft>
              <a:buClr>
                <a:schemeClr val="dk1"/>
              </a:buClr>
              <a:buFont typeface="Arial"/>
              <a:buChar char="-"/>
              <a:defRPr/>
            </a:lvl5pPr>
            <a:lvl6pPr marL="2514600" marR="0" indent="25400" algn="l" rtl="0">
              <a:lnSpc>
                <a:spcPct val="100000"/>
              </a:lnSpc>
              <a:spcBef>
                <a:spcPts val="400"/>
              </a:spcBef>
              <a:spcAft>
                <a:spcPts val="0"/>
              </a:spcAft>
              <a:buClr>
                <a:schemeClr val="dk1"/>
              </a:buClr>
              <a:buFont typeface="Arial"/>
              <a:buChar char="»"/>
              <a:defRPr/>
            </a:lvl6pPr>
            <a:lvl7pPr marL="2971800" marR="0" indent="25400" algn="l" rtl="0">
              <a:lnSpc>
                <a:spcPct val="100000"/>
              </a:lnSpc>
              <a:spcBef>
                <a:spcPts val="400"/>
              </a:spcBef>
              <a:spcAft>
                <a:spcPts val="0"/>
              </a:spcAft>
              <a:buClr>
                <a:schemeClr val="dk1"/>
              </a:buClr>
              <a:buFont typeface="Arial"/>
              <a:buChar char="»"/>
              <a:defRPr/>
            </a:lvl7pPr>
            <a:lvl8pPr marL="3429000" marR="0" indent="25400" algn="l" rtl="0">
              <a:lnSpc>
                <a:spcPct val="100000"/>
              </a:lnSpc>
              <a:spcBef>
                <a:spcPts val="400"/>
              </a:spcBef>
              <a:spcAft>
                <a:spcPts val="0"/>
              </a:spcAft>
              <a:buClr>
                <a:schemeClr val="dk1"/>
              </a:buClr>
              <a:buFont typeface="Arial"/>
              <a:buChar char="»"/>
              <a:defRPr/>
            </a:lvl8pPr>
            <a:lvl9pPr marL="3886200" marR="0" indent="25400" algn="l" rtl="0">
              <a:lnSpc>
                <a:spcPct val="100000"/>
              </a:lnSpc>
              <a:spcBef>
                <a:spcPts val="400"/>
              </a:spcBef>
              <a:spcAft>
                <a:spcPts val="0"/>
              </a:spcAft>
              <a:buClr>
                <a:schemeClr val="dk1"/>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CF8F1"/>
        </a:solidFill>
        <a:effectLst/>
      </p:bgPr>
    </p:bg>
    <p:spTree>
      <p:nvGrpSpPr>
        <p:cNvPr id="1" name="Shape 24"/>
        <p:cNvGrpSpPr/>
        <p:nvPr/>
      </p:nvGrpSpPr>
      <p:grpSpPr>
        <a:xfrm>
          <a:off x="0" y="0"/>
          <a:ext cx="0" cy="0"/>
          <a:chOff x="0" y="0"/>
          <a:chExt cx="0" cy="0"/>
        </a:xfrm>
      </p:grpSpPr>
      <p:pic>
        <p:nvPicPr>
          <p:cNvPr id="25" name="Shape 25"/>
          <p:cNvPicPr preferRelativeResize="0"/>
          <p:nvPr/>
        </p:nvPicPr>
        <p:blipFill rotWithShape="1">
          <a:blip r:embed="rId3"/>
          <a:srcRect/>
          <a:stretch/>
        </p:blipFill>
        <p:spPr>
          <a:xfrm>
            <a:off x="0" y="0"/>
            <a:ext cx="2571749" cy="2182811"/>
          </a:xfrm>
          <a:prstGeom prst="rect">
            <a:avLst/>
          </a:prstGeom>
          <a:noFill/>
          <a:ln>
            <a:noFill/>
          </a:ln>
        </p:spPr>
      </p:pic>
      <p:sp>
        <p:nvSpPr>
          <p:cNvPr id="26" name="Shape 26"/>
          <p:cNvSpPr txBox="1">
            <a:spLocks noGrp="1"/>
          </p:cNvSpPr>
          <p:nvPr>
            <p:ph type="title"/>
          </p:nvPr>
        </p:nvSpPr>
        <p:spPr>
          <a:xfrm>
            <a:off x="1547812" y="1800225"/>
            <a:ext cx="7138986" cy="40957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2"/>
              </a:buClr>
              <a:buFont typeface="Arial"/>
              <a:buNone/>
              <a:defRPr/>
            </a:lvl1pPr>
            <a:lvl2pPr marL="0" marR="0" indent="0" algn="l" rtl="0">
              <a:lnSpc>
                <a:spcPct val="100000"/>
              </a:lnSpc>
              <a:spcBef>
                <a:spcPts val="0"/>
              </a:spcBef>
              <a:spcAft>
                <a:spcPts val="0"/>
              </a:spcAft>
              <a:buClr>
                <a:schemeClr val="dk2"/>
              </a:buClr>
              <a:buFont typeface="Arial"/>
              <a:buNone/>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27" name="Shape 27"/>
          <p:cNvSpPr txBox="1">
            <a:spLocks noGrp="1"/>
          </p:cNvSpPr>
          <p:nvPr>
            <p:ph type="body" idx="1"/>
          </p:nvPr>
        </p:nvSpPr>
        <p:spPr>
          <a:xfrm>
            <a:off x="1547812" y="2209800"/>
            <a:ext cx="7138986" cy="3962399"/>
          </a:xfrm>
          <a:prstGeom prst="rect">
            <a:avLst/>
          </a:prstGeom>
          <a:noFill/>
          <a:ln>
            <a:noFill/>
          </a:ln>
        </p:spPr>
        <p:txBody>
          <a:bodyPr lIns="91425" tIns="91425" rIns="91425" bIns="91425" anchor="t" anchorCtr="0"/>
          <a:lstStyle>
            <a:lvl1pPr marL="342900" marR="0" indent="-107950" algn="l" rtl="0">
              <a:lnSpc>
                <a:spcPct val="136842"/>
              </a:lnSpc>
              <a:spcBef>
                <a:spcPts val="380"/>
              </a:spcBef>
              <a:spcAft>
                <a:spcPts val="0"/>
              </a:spcAft>
              <a:buClr>
                <a:schemeClr val="dk1"/>
              </a:buClr>
              <a:buFont typeface="Arial"/>
              <a:buChar char="-"/>
              <a:defRPr/>
            </a:lvl1pPr>
            <a:lvl2pPr marL="742950" marR="0" indent="-50800" algn="l" rtl="0">
              <a:lnSpc>
                <a:spcPct val="136842"/>
              </a:lnSpc>
              <a:spcBef>
                <a:spcPts val="380"/>
              </a:spcBef>
              <a:spcAft>
                <a:spcPts val="0"/>
              </a:spcAft>
              <a:buClr>
                <a:schemeClr val="dk1"/>
              </a:buClr>
              <a:buFont typeface="Arial"/>
              <a:buChar char="-"/>
              <a:defRPr/>
            </a:lvl2pPr>
            <a:lvl3pPr marL="1143000" marR="0" indent="6350" algn="l" rtl="0">
              <a:lnSpc>
                <a:spcPct val="136842"/>
              </a:lnSpc>
              <a:spcBef>
                <a:spcPts val="380"/>
              </a:spcBef>
              <a:spcAft>
                <a:spcPts val="0"/>
              </a:spcAft>
              <a:buClr>
                <a:schemeClr val="dk1"/>
              </a:buClr>
              <a:buFont typeface="Arial"/>
              <a:buChar char="-"/>
              <a:defRPr/>
            </a:lvl3pPr>
            <a:lvl4pPr marL="1600200" marR="0" indent="6350" algn="l" rtl="0">
              <a:lnSpc>
                <a:spcPct val="136842"/>
              </a:lnSpc>
              <a:spcBef>
                <a:spcPts val="380"/>
              </a:spcBef>
              <a:spcAft>
                <a:spcPts val="0"/>
              </a:spcAft>
              <a:buClr>
                <a:schemeClr val="dk1"/>
              </a:buClr>
              <a:buFont typeface="Arial"/>
              <a:buChar char="-"/>
              <a:defRPr/>
            </a:lvl4pPr>
            <a:lvl5pPr marL="2057400" marR="0" indent="6350" algn="l" rtl="0">
              <a:lnSpc>
                <a:spcPct val="136842"/>
              </a:lnSpc>
              <a:spcBef>
                <a:spcPts val="380"/>
              </a:spcBef>
              <a:spcAft>
                <a:spcPts val="0"/>
              </a:spcAft>
              <a:buClr>
                <a:schemeClr val="dk1"/>
              </a:buClr>
              <a:buFont typeface="Arial"/>
              <a:buChar char="-"/>
              <a:defRPr/>
            </a:lvl5pPr>
            <a:lvl6pPr marL="2514600" marR="0" indent="25400" algn="l" rtl="0">
              <a:lnSpc>
                <a:spcPct val="100000"/>
              </a:lnSpc>
              <a:spcBef>
                <a:spcPts val="400"/>
              </a:spcBef>
              <a:spcAft>
                <a:spcPts val="0"/>
              </a:spcAft>
              <a:buClr>
                <a:schemeClr val="dk1"/>
              </a:buClr>
              <a:buFont typeface="Arial"/>
              <a:buChar char="»"/>
              <a:defRPr/>
            </a:lvl6pPr>
            <a:lvl7pPr marL="2971800" marR="0" indent="25400" algn="l" rtl="0">
              <a:lnSpc>
                <a:spcPct val="100000"/>
              </a:lnSpc>
              <a:spcBef>
                <a:spcPts val="400"/>
              </a:spcBef>
              <a:spcAft>
                <a:spcPts val="0"/>
              </a:spcAft>
              <a:buClr>
                <a:schemeClr val="dk1"/>
              </a:buClr>
              <a:buFont typeface="Arial"/>
              <a:buChar char="»"/>
              <a:defRPr/>
            </a:lvl7pPr>
            <a:lvl8pPr marL="3429000" marR="0" indent="25400" algn="l" rtl="0">
              <a:lnSpc>
                <a:spcPct val="100000"/>
              </a:lnSpc>
              <a:spcBef>
                <a:spcPts val="400"/>
              </a:spcBef>
              <a:spcAft>
                <a:spcPts val="0"/>
              </a:spcAft>
              <a:buClr>
                <a:schemeClr val="dk1"/>
              </a:buClr>
              <a:buFont typeface="Arial"/>
              <a:buChar char="»"/>
              <a:defRPr/>
            </a:lvl8pPr>
            <a:lvl9pPr marL="3886200" marR="0" indent="25400" algn="l" rtl="0">
              <a:lnSpc>
                <a:spcPct val="100000"/>
              </a:lnSpc>
              <a:spcBef>
                <a:spcPts val="400"/>
              </a:spcBef>
              <a:spcAft>
                <a:spcPts val="0"/>
              </a:spcAft>
              <a:buClr>
                <a:schemeClr val="dk1"/>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CF8F1"/>
        </a:solidFill>
        <a:effectLst/>
      </p:bgPr>
    </p:bg>
    <p:spTree>
      <p:nvGrpSpPr>
        <p:cNvPr id="1" name="Shape 32"/>
        <p:cNvGrpSpPr/>
        <p:nvPr/>
      </p:nvGrpSpPr>
      <p:grpSpPr>
        <a:xfrm>
          <a:off x="0" y="0"/>
          <a:ext cx="0" cy="0"/>
          <a:chOff x="0" y="0"/>
          <a:chExt cx="0" cy="0"/>
        </a:xfrm>
      </p:grpSpPr>
      <p:pic>
        <p:nvPicPr>
          <p:cNvPr id="33" name="Shape 33"/>
          <p:cNvPicPr preferRelativeResize="0"/>
          <p:nvPr/>
        </p:nvPicPr>
        <p:blipFill rotWithShape="1">
          <a:blip r:embed="rId4"/>
          <a:srcRect/>
          <a:stretch/>
        </p:blipFill>
        <p:spPr>
          <a:xfrm>
            <a:off x="0" y="0"/>
            <a:ext cx="2571749" cy="2182811"/>
          </a:xfrm>
          <a:prstGeom prst="rect">
            <a:avLst/>
          </a:prstGeom>
          <a:noFill/>
          <a:ln>
            <a:noFill/>
          </a:ln>
        </p:spPr>
      </p:pic>
      <p:sp>
        <p:nvSpPr>
          <p:cNvPr id="34" name="Shape 34"/>
          <p:cNvSpPr txBox="1">
            <a:spLocks noGrp="1"/>
          </p:cNvSpPr>
          <p:nvPr>
            <p:ph type="title"/>
          </p:nvPr>
        </p:nvSpPr>
        <p:spPr>
          <a:xfrm>
            <a:off x="1547812" y="1800225"/>
            <a:ext cx="7139099" cy="4095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2"/>
              </a:buClr>
              <a:buFont typeface="Arial"/>
              <a:buNone/>
              <a:defRPr/>
            </a:lvl1pPr>
            <a:lvl2pPr marL="0" marR="0" indent="0" algn="l" rtl="0">
              <a:lnSpc>
                <a:spcPct val="100000"/>
              </a:lnSpc>
              <a:spcBef>
                <a:spcPts val="0"/>
              </a:spcBef>
              <a:spcAft>
                <a:spcPts val="0"/>
              </a:spcAft>
              <a:buClr>
                <a:schemeClr val="dk2"/>
              </a:buClr>
              <a:buFont typeface="Arial"/>
              <a:buNone/>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5" name="Shape 35"/>
          <p:cNvSpPr txBox="1">
            <a:spLocks noGrp="1"/>
          </p:cNvSpPr>
          <p:nvPr>
            <p:ph type="body" idx="1"/>
          </p:nvPr>
        </p:nvSpPr>
        <p:spPr>
          <a:xfrm>
            <a:off x="1547812" y="2209800"/>
            <a:ext cx="7139099" cy="3962399"/>
          </a:xfrm>
          <a:prstGeom prst="rect">
            <a:avLst/>
          </a:prstGeom>
          <a:noFill/>
          <a:ln>
            <a:noFill/>
          </a:ln>
        </p:spPr>
        <p:txBody>
          <a:bodyPr lIns="91425" tIns="91425" rIns="91425" bIns="91425" anchor="t" anchorCtr="0"/>
          <a:lstStyle>
            <a:lvl1pPr marL="342900" marR="0" indent="-107950" algn="l" rtl="0">
              <a:lnSpc>
                <a:spcPct val="136842"/>
              </a:lnSpc>
              <a:spcBef>
                <a:spcPts val="380"/>
              </a:spcBef>
              <a:spcAft>
                <a:spcPts val="0"/>
              </a:spcAft>
              <a:buClr>
                <a:schemeClr val="dk1"/>
              </a:buClr>
              <a:buFont typeface="Arial"/>
              <a:buChar char="-"/>
              <a:defRPr/>
            </a:lvl1pPr>
            <a:lvl2pPr marL="742950" marR="0" indent="-50800" algn="l" rtl="0">
              <a:lnSpc>
                <a:spcPct val="136842"/>
              </a:lnSpc>
              <a:spcBef>
                <a:spcPts val="380"/>
              </a:spcBef>
              <a:spcAft>
                <a:spcPts val="0"/>
              </a:spcAft>
              <a:buClr>
                <a:schemeClr val="dk1"/>
              </a:buClr>
              <a:buFont typeface="Arial"/>
              <a:buChar char="-"/>
              <a:defRPr/>
            </a:lvl2pPr>
            <a:lvl3pPr marL="1143000" marR="0" indent="6350" algn="l" rtl="0">
              <a:lnSpc>
                <a:spcPct val="136842"/>
              </a:lnSpc>
              <a:spcBef>
                <a:spcPts val="380"/>
              </a:spcBef>
              <a:spcAft>
                <a:spcPts val="0"/>
              </a:spcAft>
              <a:buClr>
                <a:schemeClr val="dk1"/>
              </a:buClr>
              <a:buFont typeface="Arial"/>
              <a:buChar char="-"/>
              <a:defRPr/>
            </a:lvl3pPr>
            <a:lvl4pPr marL="1600200" marR="0" indent="6350" algn="l" rtl="0">
              <a:lnSpc>
                <a:spcPct val="136842"/>
              </a:lnSpc>
              <a:spcBef>
                <a:spcPts val="380"/>
              </a:spcBef>
              <a:spcAft>
                <a:spcPts val="0"/>
              </a:spcAft>
              <a:buClr>
                <a:schemeClr val="dk1"/>
              </a:buClr>
              <a:buFont typeface="Arial"/>
              <a:buChar char="-"/>
              <a:defRPr/>
            </a:lvl4pPr>
            <a:lvl5pPr marL="2057400" marR="0" indent="6350" algn="l" rtl="0">
              <a:lnSpc>
                <a:spcPct val="136842"/>
              </a:lnSpc>
              <a:spcBef>
                <a:spcPts val="380"/>
              </a:spcBef>
              <a:spcAft>
                <a:spcPts val="0"/>
              </a:spcAft>
              <a:buClr>
                <a:schemeClr val="dk1"/>
              </a:buClr>
              <a:buFont typeface="Arial"/>
              <a:buChar char="-"/>
              <a:defRPr/>
            </a:lvl5pPr>
            <a:lvl6pPr marL="2514600" marR="0" indent="25400" algn="l" rtl="0">
              <a:lnSpc>
                <a:spcPct val="100000"/>
              </a:lnSpc>
              <a:spcBef>
                <a:spcPts val="400"/>
              </a:spcBef>
              <a:spcAft>
                <a:spcPts val="0"/>
              </a:spcAft>
              <a:buClr>
                <a:schemeClr val="dk1"/>
              </a:buClr>
              <a:buFont typeface="Arial"/>
              <a:buChar char="»"/>
              <a:defRPr/>
            </a:lvl6pPr>
            <a:lvl7pPr marL="2971800" marR="0" indent="25400" algn="l" rtl="0">
              <a:lnSpc>
                <a:spcPct val="100000"/>
              </a:lnSpc>
              <a:spcBef>
                <a:spcPts val="400"/>
              </a:spcBef>
              <a:spcAft>
                <a:spcPts val="0"/>
              </a:spcAft>
              <a:buClr>
                <a:schemeClr val="dk1"/>
              </a:buClr>
              <a:buFont typeface="Arial"/>
              <a:buChar char="»"/>
              <a:defRPr/>
            </a:lvl7pPr>
            <a:lvl8pPr marL="3429000" marR="0" indent="25400" algn="l" rtl="0">
              <a:lnSpc>
                <a:spcPct val="100000"/>
              </a:lnSpc>
              <a:spcBef>
                <a:spcPts val="400"/>
              </a:spcBef>
              <a:spcAft>
                <a:spcPts val="0"/>
              </a:spcAft>
              <a:buClr>
                <a:schemeClr val="dk1"/>
              </a:buClr>
              <a:buFont typeface="Arial"/>
              <a:buChar char="»"/>
              <a:defRPr/>
            </a:lvl8pPr>
            <a:lvl9pPr marL="3886200" marR="0" indent="25400" algn="l" rtl="0">
              <a:lnSpc>
                <a:spcPct val="100000"/>
              </a:lnSpc>
              <a:spcBef>
                <a:spcPts val="400"/>
              </a:spcBef>
              <a:spcAft>
                <a:spcPts val="0"/>
              </a:spcAft>
              <a:buClr>
                <a:schemeClr val="dk1"/>
              </a:buClr>
              <a:buFont typeface="Arial"/>
              <a:buChar char="»"/>
              <a:defRPr/>
            </a:lvl9pPr>
          </a:lstStyle>
          <a:p>
            <a:endParaRPr/>
          </a:p>
        </p:txBody>
      </p:sp>
      <p:sp>
        <p:nvSpPr>
          <p:cNvPr id="36" name="Shape 36"/>
          <p:cNvSpPr txBox="1">
            <a:spLocks noGrp="1"/>
          </p:cNvSpPr>
          <p:nvPr>
            <p:ph type="dt" idx="10"/>
          </p:nvPr>
        </p:nvSpPr>
        <p:spPr>
          <a:xfrm>
            <a:off x="6705600" y="6553200"/>
            <a:ext cx="1981199" cy="2286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a:lvl1pPr>
            <a:lvl2pPr marL="457200" marR="0" indent="0" algn="l" rtl="0">
              <a:lnSpc>
                <a:spcPct val="100000"/>
              </a:lnSpc>
              <a:spcBef>
                <a:spcPts val="0"/>
              </a:spcBef>
              <a:spcAft>
                <a:spcPts val="0"/>
              </a:spcAft>
              <a:buClr>
                <a:schemeClr val="dk1"/>
              </a:buClr>
              <a:buFont typeface="Arial"/>
              <a:buNone/>
              <a:defRPr/>
            </a:lvl2pPr>
            <a:lvl3pPr marL="914400" marR="0" indent="0" algn="l" rtl="0">
              <a:lnSpc>
                <a:spcPct val="100000"/>
              </a:lnSpc>
              <a:spcBef>
                <a:spcPts val="0"/>
              </a:spcBef>
              <a:spcAft>
                <a:spcPts val="0"/>
              </a:spcAft>
              <a:buClr>
                <a:schemeClr val="dk1"/>
              </a:buClr>
              <a:buFont typeface="Arial"/>
              <a:buNone/>
              <a:defRPr/>
            </a:lvl3pPr>
            <a:lvl4pPr marL="1371600" marR="0" indent="0" algn="l" rtl="0">
              <a:lnSpc>
                <a:spcPct val="100000"/>
              </a:lnSpc>
              <a:spcBef>
                <a:spcPts val="0"/>
              </a:spcBef>
              <a:spcAft>
                <a:spcPts val="0"/>
              </a:spcAft>
              <a:buClr>
                <a:schemeClr val="dk1"/>
              </a:buClr>
              <a:buFont typeface="Arial"/>
              <a:buNone/>
              <a:defRPr/>
            </a:lvl4pPr>
            <a:lvl5pPr marL="1828800" marR="0" indent="0" algn="l" rtl="0">
              <a:lnSpc>
                <a:spcPct val="100000"/>
              </a:lnSpc>
              <a:spcBef>
                <a:spcPts val="0"/>
              </a:spcBef>
              <a:spcAft>
                <a:spcPts val="0"/>
              </a:spcAft>
              <a:buClr>
                <a:schemeClr val="dk1"/>
              </a:buClr>
              <a:buFont typeface="Arial"/>
              <a:buNone/>
              <a:defRPr/>
            </a:lvl5pPr>
            <a:lvl6pPr marL="2286000" marR="0" indent="0" algn="l" rtl="0">
              <a:lnSpc>
                <a:spcPct val="100000"/>
              </a:lnSpc>
              <a:spcBef>
                <a:spcPts val="0"/>
              </a:spcBef>
              <a:spcAft>
                <a:spcPts val="0"/>
              </a:spcAft>
              <a:buClr>
                <a:schemeClr val="dk1"/>
              </a:buClr>
              <a:buFont typeface="Arial"/>
              <a:buNone/>
              <a:defRPr/>
            </a:lvl6pPr>
            <a:lvl7pPr marL="2743200" marR="0" indent="0" algn="l" rtl="0">
              <a:lnSpc>
                <a:spcPct val="100000"/>
              </a:lnSpc>
              <a:spcBef>
                <a:spcPts val="0"/>
              </a:spcBef>
              <a:spcAft>
                <a:spcPts val="0"/>
              </a:spcAft>
              <a:buClr>
                <a:schemeClr val="dk1"/>
              </a:buClr>
              <a:buFont typeface="Arial"/>
              <a:buNone/>
              <a:defRPr/>
            </a:lvl7pPr>
            <a:lvl8pPr marL="3200400" marR="0" indent="0" algn="l" rtl="0">
              <a:lnSpc>
                <a:spcPct val="100000"/>
              </a:lnSpc>
              <a:spcBef>
                <a:spcPts val="0"/>
              </a:spcBef>
              <a:spcAft>
                <a:spcPts val="0"/>
              </a:spcAft>
              <a:buClr>
                <a:schemeClr val="dk1"/>
              </a:buClr>
              <a:buFont typeface="Arial"/>
              <a:buNone/>
              <a:defRPr/>
            </a:lvl8pPr>
            <a:lvl9pPr marL="3657600" marR="0" indent="0" algn="l" rtl="0">
              <a:lnSpc>
                <a:spcPct val="100000"/>
              </a:lnSpc>
              <a:spcBef>
                <a:spcPts val="0"/>
              </a:spcBef>
              <a:spcAft>
                <a:spcPts val="0"/>
              </a:spcAft>
              <a:buClr>
                <a:schemeClr val="dk1"/>
              </a:buClr>
              <a:buFont typeface="Arial"/>
              <a:buNone/>
              <a:defRPr/>
            </a:lvl9pPr>
          </a:lstStyle>
          <a:p>
            <a:endParaRPr/>
          </a:p>
        </p:txBody>
      </p:sp>
      <p:sp>
        <p:nvSpPr>
          <p:cNvPr id="37" name="Shape 37"/>
          <p:cNvSpPr txBox="1">
            <a:spLocks noGrp="1"/>
          </p:cNvSpPr>
          <p:nvPr>
            <p:ph type="ftr" idx="11"/>
          </p:nvPr>
        </p:nvSpPr>
        <p:spPr>
          <a:xfrm>
            <a:off x="1547812" y="6553200"/>
            <a:ext cx="5157900" cy="2286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a:lvl1pPr>
            <a:lvl2pPr marL="457200" marR="0" indent="0" algn="l" rtl="0">
              <a:lnSpc>
                <a:spcPct val="100000"/>
              </a:lnSpc>
              <a:spcBef>
                <a:spcPts val="0"/>
              </a:spcBef>
              <a:spcAft>
                <a:spcPts val="0"/>
              </a:spcAft>
              <a:buClr>
                <a:schemeClr val="dk1"/>
              </a:buClr>
              <a:buFont typeface="Arial"/>
              <a:buNone/>
              <a:defRPr/>
            </a:lvl2pPr>
            <a:lvl3pPr marL="914400" marR="0" indent="0" algn="l" rtl="0">
              <a:lnSpc>
                <a:spcPct val="100000"/>
              </a:lnSpc>
              <a:spcBef>
                <a:spcPts val="0"/>
              </a:spcBef>
              <a:spcAft>
                <a:spcPts val="0"/>
              </a:spcAft>
              <a:buClr>
                <a:schemeClr val="dk1"/>
              </a:buClr>
              <a:buFont typeface="Arial"/>
              <a:buNone/>
              <a:defRPr/>
            </a:lvl3pPr>
            <a:lvl4pPr marL="1371600" marR="0" indent="0" algn="l" rtl="0">
              <a:lnSpc>
                <a:spcPct val="100000"/>
              </a:lnSpc>
              <a:spcBef>
                <a:spcPts val="0"/>
              </a:spcBef>
              <a:spcAft>
                <a:spcPts val="0"/>
              </a:spcAft>
              <a:buClr>
                <a:schemeClr val="dk1"/>
              </a:buClr>
              <a:buFont typeface="Arial"/>
              <a:buNone/>
              <a:defRPr/>
            </a:lvl4pPr>
            <a:lvl5pPr marL="1828800" marR="0" indent="0" algn="l" rtl="0">
              <a:lnSpc>
                <a:spcPct val="100000"/>
              </a:lnSpc>
              <a:spcBef>
                <a:spcPts val="0"/>
              </a:spcBef>
              <a:spcAft>
                <a:spcPts val="0"/>
              </a:spcAft>
              <a:buClr>
                <a:schemeClr val="dk1"/>
              </a:buClr>
              <a:buFont typeface="Arial"/>
              <a:buNone/>
              <a:defRPr/>
            </a:lvl5pPr>
            <a:lvl6pPr marL="2286000" marR="0" indent="0" algn="l" rtl="0">
              <a:lnSpc>
                <a:spcPct val="100000"/>
              </a:lnSpc>
              <a:spcBef>
                <a:spcPts val="0"/>
              </a:spcBef>
              <a:spcAft>
                <a:spcPts val="0"/>
              </a:spcAft>
              <a:buClr>
                <a:schemeClr val="dk1"/>
              </a:buClr>
              <a:buFont typeface="Arial"/>
              <a:buNone/>
              <a:defRPr/>
            </a:lvl6pPr>
            <a:lvl7pPr marL="2743200" marR="0" indent="0" algn="l" rtl="0">
              <a:lnSpc>
                <a:spcPct val="100000"/>
              </a:lnSpc>
              <a:spcBef>
                <a:spcPts val="0"/>
              </a:spcBef>
              <a:spcAft>
                <a:spcPts val="0"/>
              </a:spcAft>
              <a:buClr>
                <a:schemeClr val="dk1"/>
              </a:buClr>
              <a:buFont typeface="Arial"/>
              <a:buNone/>
              <a:defRPr/>
            </a:lvl7pPr>
            <a:lvl8pPr marL="3200400" marR="0" indent="0" algn="l" rtl="0">
              <a:lnSpc>
                <a:spcPct val="100000"/>
              </a:lnSpc>
              <a:spcBef>
                <a:spcPts val="0"/>
              </a:spcBef>
              <a:spcAft>
                <a:spcPts val="0"/>
              </a:spcAft>
              <a:buClr>
                <a:schemeClr val="dk1"/>
              </a:buClr>
              <a:buFont typeface="Arial"/>
              <a:buNone/>
              <a:defRPr/>
            </a:lvl8pPr>
            <a:lvl9pPr marL="3657600" marR="0" indent="0" algn="l" rtl="0">
              <a:lnSpc>
                <a:spcPct val="100000"/>
              </a:lnSpc>
              <a:spcBef>
                <a:spcPts val="0"/>
              </a:spcBef>
              <a:spcAft>
                <a:spcPts val="0"/>
              </a:spcAft>
              <a:buClr>
                <a:schemeClr val="dk1"/>
              </a:buClr>
              <a:buFont typeface="Arial"/>
              <a:buNone/>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Layout" Target="../slideLayouts/slideLayout6.xml"/><Relationship Id="rId3"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mailto:centrumjeugdgezondheid@ncj.n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6.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5.jpeg"/><Relationship Id="rId1" Type="http://schemas.openxmlformats.org/officeDocument/2006/relationships/themeOverride" Target="../theme/themeOverride2.x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Layout" Target="../slideLayouts/slideLayout6.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Shape 42"/>
        <p:cNvGrpSpPr/>
        <p:nvPr/>
      </p:nvGrpSpPr>
      <p:grpSpPr>
        <a:xfrm>
          <a:off x="0" y="0"/>
          <a:ext cx="0" cy="0"/>
          <a:chOff x="0" y="0"/>
          <a:chExt cx="0" cy="0"/>
        </a:xfrm>
      </p:grpSpPr>
      <p:sp>
        <p:nvSpPr>
          <p:cNvPr id="43" name="Shape 43"/>
          <p:cNvSpPr txBox="1"/>
          <p:nvPr/>
        </p:nvSpPr>
        <p:spPr>
          <a:xfrm>
            <a:off x="2514600" y="1353300"/>
            <a:ext cx="7696198" cy="475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200" b="1" i="0" u="none" strike="noStrike" cap="none" baseline="0">
                <a:solidFill>
                  <a:schemeClr val="lt1"/>
                </a:solidFill>
                <a:latin typeface="Calibri"/>
                <a:ea typeface="Calibri"/>
                <a:cs typeface="Calibri"/>
                <a:sym typeface="Calibri"/>
              </a:rPr>
              <a:t>JGZ-richtlijn Voedselovergevoeligheid</a:t>
            </a:r>
          </a:p>
        </p:txBody>
      </p:sp>
      <p:sp>
        <p:nvSpPr>
          <p:cNvPr id="44" name="Shape 44"/>
          <p:cNvSpPr txBox="1"/>
          <p:nvPr/>
        </p:nvSpPr>
        <p:spPr>
          <a:xfrm>
            <a:off x="2479675" y="1892799"/>
            <a:ext cx="6629400" cy="15440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600" b="0" i="0" u="none" strike="noStrike" cap="none" baseline="0">
                <a:solidFill>
                  <a:schemeClr val="lt1"/>
                </a:solidFill>
                <a:latin typeface="Arial"/>
                <a:ea typeface="Arial"/>
                <a:cs typeface="Arial"/>
                <a:sym typeface="Arial"/>
              </a:rPr>
              <a:t>Auteurs:</a:t>
            </a:r>
            <a:br>
              <a:rPr lang="en-US" sz="1600" b="0" i="0" u="none" strike="noStrike" cap="none" baseline="0">
                <a:solidFill>
                  <a:schemeClr val="lt1"/>
                </a:solidFill>
                <a:latin typeface="Arial"/>
                <a:ea typeface="Arial"/>
                <a:cs typeface="Arial"/>
                <a:sym typeface="Arial"/>
              </a:rPr>
            </a:br>
            <a:r>
              <a:rPr lang="en-US" sz="1600" b="0" i="0" u="none" strike="noStrike" cap="none" baseline="0">
                <a:solidFill>
                  <a:schemeClr val="lt1"/>
                </a:solidFill>
                <a:latin typeface="Arial"/>
                <a:ea typeface="Arial"/>
                <a:cs typeface="Arial"/>
                <a:sym typeface="Arial"/>
              </a:rPr>
              <a:t>J.Kist-van Holthe, A.Bulk-Bunschoten, B.Vlieg-Boerstra, F.Kneepkens, M.de Kroon, T.Kuijpers, A.Sprikkelman, C.Wensing-Soeren, R.HiraSing</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62500"/>
              </a:lnSpc>
              <a:spcBef>
                <a:spcPts val="320"/>
              </a:spcBef>
              <a:spcAft>
                <a:spcPts val="0"/>
              </a:spcAft>
              <a:buClr>
                <a:schemeClr val="lt1"/>
              </a:buClr>
              <a:buSzPct val="25000"/>
              <a:buFont typeface="Arial"/>
              <a:buNone/>
            </a:pPr>
            <a:r>
              <a:rPr lang="en-US" sz="1600" b="0" i="0" u="none" strike="noStrike" cap="none" baseline="0">
                <a:solidFill>
                  <a:schemeClr val="lt1"/>
                </a:solidFill>
                <a:latin typeface="Arial"/>
                <a:ea typeface="Arial"/>
                <a:cs typeface="Arial"/>
                <a:sym typeface="Arial"/>
              </a:rPr>
              <a:t>Publicatiedatum:	2013</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3"/>
        <p:cNvGrpSpPr/>
        <p:nvPr/>
      </p:nvGrpSpPr>
      <p:grpSpPr>
        <a:xfrm>
          <a:off x="0" y="0"/>
          <a:ext cx="0" cy="0"/>
          <a:chOff x="0" y="0"/>
          <a:chExt cx="0" cy="0"/>
        </a:xfrm>
      </p:grpSpPr>
      <p:sp>
        <p:nvSpPr>
          <p:cNvPr id="104" name="Shape 104"/>
          <p:cNvSpPr txBox="1"/>
          <p:nvPr/>
        </p:nvSpPr>
        <p:spPr>
          <a:xfrm>
            <a:off x="250825" y="333375"/>
            <a:ext cx="9144000" cy="62388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C0000"/>
              </a:buClr>
              <a:buSzPct val="25000"/>
              <a:buFont typeface="Calibri"/>
              <a:buNone/>
            </a:pPr>
            <a:r>
              <a:rPr lang="en-US" sz="2800" b="0" i="0" u="none" strike="noStrike" cap="none" baseline="0">
                <a:solidFill>
                  <a:srgbClr val="CC0000"/>
                </a:solidFill>
                <a:latin typeface="Calibri"/>
                <a:ea typeface="Calibri"/>
                <a:cs typeface="Calibri"/>
                <a:sym typeface="Calibri"/>
              </a:rPr>
              <a:t>Richtlijn</a:t>
            </a:r>
            <a:r>
              <a:rPr lang="en-US" sz="2800" b="0" i="0" u="none" strike="noStrike" cap="none" baseline="0">
                <a:solidFill>
                  <a:schemeClr val="dk2"/>
                </a:solidFill>
                <a:latin typeface="Calibri"/>
                <a:ea typeface="Calibri"/>
                <a:cs typeface="Calibri"/>
                <a:sym typeface="Calibri"/>
              </a:rPr>
              <a:t> </a:t>
            </a:r>
            <a:br>
              <a:rPr lang="en-US" sz="2800" b="0" i="0" u="none" strike="noStrike" cap="none" baseline="0">
                <a:solidFill>
                  <a:schemeClr val="dk2"/>
                </a:solidFill>
                <a:latin typeface="Calibri"/>
                <a:ea typeface="Calibri"/>
                <a:cs typeface="Calibri"/>
                <a:sym typeface="Calibri"/>
              </a:rPr>
            </a:br>
            <a:r>
              <a:rPr lang="en-US" sz="2800" b="0" i="0" u="none" strike="noStrike" cap="none" baseline="0">
                <a:solidFill>
                  <a:schemeClr val="dk2"/>
                </a:solidFill>
                <a:latin typeface="Calibri"/>
                <a:ea typeface="Calibri"/>
                <a:cs typeface="Calibri"/>
                <a:sym typeface="Calibri"/>
              </a:rPr>
              <a:t>universele preventie koemelkallergie</a:t>
            </a:r>
          </a:p>
        </p:txBody>
      </p:sp>
      <p:sp>
        <p:nvSpPr>
          <p:cNvPr id="105" name="Shape 105"/>
          <p:cNvSpPr txBox="1"/>
          <p:nvPr/>
        </p:nvSpPr>
        <p:spPr>
          <a:xfrm>
            <a:off x="1547812" y="2209800"/>
            <a:ext cx="7138986" cy="3962399"/>
          </a:xfrm>
          <a:prstGeom prst="rect">
            <a:avLst/>
          </a:prstGeom>
          <a:noFill/>
          <a:ln>
            <a:noFill/>
          </a:ln>
        </p:spPr>
        <p:txBody>
          <a:bodyPr lIns="91425" tIns="45700" rIns="91425" bIns="45700" anchor="t" anchorCtr="0">
            <a:noAutofit/>
          </a:bodyPr>
          <a:lstStyle/>
          <a:p>
            <a:pPr marL="342900" marR="0" lvl="0" indent="-342900" algn="l" rtl="0">
              <a:lnSpc>
                <a:spcPct val="118181"/>
              </a:lnSpc>
              <a:spcBef>
                <a:spcPts val="0"/>
              </a:spcBef>
              <a:spcAft>
                <a:spcPts val="0"/>
              </a:spcAft>
              <a:buClr>
                <a:schemeClr val="dk1"/>
              </a:buClr>
              <a:buSzPct val="100000"/>
              <a:buFont typeface="Calibri"/>
              <a:buChar char="-"/>
            </a:pPr>
            <a:r>
              <a:rPr lang="en-US" sz="2200" b="0" i="0" u="none" strike="noStrike" cap="none" baseline="0">
                <a:solidFill>
                  <a:schemeClr val="dk1"/>
                </a:solidFill>
                <a:latin typeface="Calibri"/>
                <a:ea typeface="Calibri"/>
                <a:cs typeface="Calibri"/>
                <a:sym typeface="Calibri"/>
              </a:rPr>
              <a:t>Geen  specifieke preventie adviezen</a:t>
            </a:r>
          </a:p>
          <a:p>
            <a:pPr marL="342900" marR="0" lvl="0" indent="-342900" algn="l" rtl="0">
              <a:lnSpc>
                <a:spcPct val="118181"/>
              </a:lnSpc>
              <a:spcBef>
                <a:spcPts val="440"/>
              </a:spcBef>
              <a:spcAft>
                <a:spcPts val="0"/>
              </a:spcAft>
              <a:buClr>
                <a:schemeClr val="dk1"/>
              </a:buClr>
              <a:buSzPct val="100000"/>
              <a:buFont typeface="Calibri"/>
              <a:buChar char="-"/>
            </a:pPr>
            <a:r>
              <a:rPr lang="en-US" sz="2200" b="0" i="0" u="none" strike="noStrike" cap="none" baseline="0">
                <a:solidFill>
                  <a:schemeClr val="dk1"/>
                </a:solidFill>
                <a:latin typeface="Calibri"/>
                <a:ea typeface="Calibri"/>
                <a:cs typeface="Calibri"/>
                <a:sym typeface="Calibri"/>
              </a:rPr>
              <a:t>Bij voorkeur borstvoeding tenminste 4-6 maanden </a:t>
            </a:r>
          </a:p>
          <a:p>
            <a:pPr marL="342900" marR="0" lvl="0" indent="-342900" algn="l" rtl="0">
              <a:lnSpc>
                <a:spcPct val="118181"/>
              </a:lnSpc>
              <a:spcBef>
                <a:spcPts val="440"/>
              </a:spcBef>
              <a:spcAft>
                <a:spcPts val="0"/>
              </a:spcAft>
              <a:buClr>
                <a:schemeClr val="dk1"/>
              </a:buClr>
              <a:buSzPct val="25000"/>
              <a:buFont typeface="Calibri"/>
              <a:buNone/>
            </a:pPr>
            <a:r>
              <a:rPr lang="en-US" sz="2200" b="0" i="0" u="none" strike="noStrike" cap="none" baseline="0">
                <a:solidFill>
                  <a:schemeClr val="dk1"/>
                </a:solidFill>
                <a:latin typeface="Calibri"/>
                <a:ea typeface="Calibri"/>
                <a:cs typeface="Calibri"/>
                <a:sym typeface="Calibri"/>
              </a:rPr>
              <a:t>	(liever langer)</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342900" marR="0" lvl="0" indent="-342900" algn="ctr" rtl="0">
              <a:lnSpc>
                <a:spcPct val="162500"/>
              </a:lnSpc>
              <a:spcBef>
                <a:spcPts val="320"/>
              </a:spcBef>
              <a:spcAft>
                <a:spcPts val="0"/>
              </a:spcAft>
              <a:buClr>
                <a:schemeClr val="dk1"/>
              </a:buClr>
              <a:buSzPct val="25000"/>
              <a:buFont typeface="Calibri"/>
              <a:buNone/>
            </a:pPr>
            <a:r>
              <a:rPr lang="en-US" sz="1600" b="0" i="0" u="none" strike="noStrike" cap="none" baseline="0">
                <a:solidFill>
                  <a:schemeClr val="dk1"/>
                </a:solidFill>
                <a:latin typeface="Calibri"/>
                <a:ea typeface="Calibri"/>
                <a:cs typeface="Calibri"/>
                <a:sym typeface="Calibri"/>
              </a:rPr>
              <a:t>Chafen 2010</a:t>
            </a:r>
          </a:p>
        </p:txBody>
      </p:sp>
      <p:pic>
        <p:nvPicPr>
          <p:cNvPr id="106" name="Shape 106"/>
          <p:cNvPicPr preferRelativeResize="0"/>
          <p:nvPr/>
        </p:nvPicPr>
        <p:blipFill rotWithShape="1">
          <a:blip r:embed="rId3"/>
          <a:srcRect/>
          <a:stretch/>
        </p:blipFill>
        <p:spPr>
          <a:xfrm>
            <a:off x="3960812" y="3505200"/>
            <a:ext cx="3563935" cy="237172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0"/>
        <p:cNvGrpSpPr/>
        <p:nvPr/>
      </p:nvGrpSpPr>
      <p:grpSpPr>
        <a:xfrm>
          <a:off x="0" y="0"/>
          <a:ext cx="0" cy="0"/>
          <a:chOff x="0" y="0"/>
          <a:chExt cx="0" cy="0"/>
        </a:xfrm>
      </p:grpSpPr>
      <p:sp>
        <p:nvSpPr>
          <p:cNvPr id="111" name="Shape 111"/>
          <p:cNvSpPr txBox="1"/>
          <p:nvPr/>
        </p:nvSpPr>
        <p:spPr>
          <a:xfrm>
            <a:off x="0" y="1028700"/>
            <a:ext cx="9144000" cy="6477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2800" b="0" i="0" u="none" strike="noStrike" cap="none" baseline="0">
                <a:solidFill>
                  <a:schemeClr val="dk2"/>
                </a:solidFill>
                <a:latin typeface="Calibri"/>
                <a:ea typeface="Calibri"/>
                <a:cs typeface="Calibri"/>
                <a:sym typeface="Calibri"/>
              </a:rPr>
              <a:t>Preventie koemelkallergie positieve gezinsanamnese atopie</a:t>
            </a:r>
          </a:p>
        </p:txBody>
      </p:sp>
      <p:sp>
        <p:nvSpPr>
          <p:cNvPr id="112" name="Shape 112"/>
          <p:cNvSpPr txBox="1"/>
          <p:nvPr/>
        </p:nvSpPr>
        <p:spPr>
          <a:xfrm>
            <a:off x="395287" y="1905000"/>
            <a:ext cx="8353498" cy="5373600"/>
          </a:xfrm>
          <a:prstGeom prst="rect">
            <a:avLst/>
          </a:prstGeom>
          <a:noFill/>
          <a:ln>
            <a:noFill/>
          </a:ln>
        </p:spPr>
        <p:txBody>
          <a:bodyPr lIns="91425" tIns="45700" rIns="91425" bIns="45700" anchor="t" anchorCtr="0">
            <a:noAutofit/>
          </a:bodyPr>
          <a:lstStyle/>
          <a:p>
            <a:pPr marL="342900" marR="0" lvl="0" indent="-342900" algn="l" rtl="0">
              <a:lnSpc>
                <a:spcPct val="118181"/>
              </a:lnSpc>
              <a:spcBef>
                <a:spcPts val="0"/>
              </a:spcBef>
              <a:spcAft>
                <a:spcPts val="0"/>
              </a:spcAft>
              <a:buClr>
                <a:schemeClr val="dk1"/>
              </a:buClr>
              <a:buSzPct val="100000"/>
              <a:buFont typeface="Calibri"/>
              <a:buChar char="-"/>
            </a:pPr>
            <a:r>
              <a:rPr lang="en-US" sz="2200" b="0" i="0" u="none" strike="noStrike" cap="none" baseline="0">
                <a:solidFill>
                  <a:schemeClr val="dk1"/>
                </a:solidFill>
                <a:latin typeface="Calibri"/>
                <a:ea typeface="Calibri"/>
                <a:cs typeface="Calibri"/>
                <a:sym typeface="Calibri"/>
              </a:rPr>
              <a:t>Geen reden voor restrictief dieet moeder zwangerschap / lactatie</a:t>
            </a:r>
          </a:p>
          <a:p>
            <a:pPr marL="342900" marR="0" lvl="0" indent="-342900" algn="l" rtl="0">
              <a:lnSpc>
                <a:spcPct val="118181"/>
              </a:lnSpc>
              <a:spcBef>
                <a:spcPts val="0"/>
              </a:spcBef>
              <a:spcAft>
                <a:spcPts val="0"/>
              </a:spcAft>
              <a:buClr>
                <a:schemeClr val="dk1"/>
              </a:buClr>
              <a:buSzPct val="100000"/>
              <a:buFont typeface="Calibri"/>
              <a:buChar char="-"/>
            </a:pPr>
            <a:r>
              <a:rPr lang="en-US" sz="2200" b="0" i="0" u="none" strike="noStrike" cap="none" baseline="0">
                <a:solidFill>
                  <a:schemeClr val="dk1"/>
                </a:solidFill>
                <a:latin typeface="Calibri"/>
                <a:ea typeface="Calibri"/>
                <a:cs typeface="Calibri"/>
                <a:sym typeface="Calibri"/>
              </a:rPr>
              <a:t>Exclusieve borstvoeding gedurende 4 maanden</a:t>
            </a:r>
          </a:p>
          <a:p>
            <a:pPr marL="342900" marR="0" lvl="0" indent="-342900" algn="l" rtl="0">
              <a:lnSpc>
                <a:spcPct val="118181"/>
              </a:lnSpc>
              <a:spcBef>
                <a:spcPts val="440"/>
              </a:spcBef>
              <a:spcAft>
                <a:spcPts val="0"/>
              </a:spcAft>
              <a:buClr>
                <a:schemeClr val="dk1"/>
              </a:buClr>
              <a:buSzPct val="100000"/>
              <a:buFont typeface="Calibri"/>
              <a:buChar char="-"/>
            </a:pPr>
            <a:r>
              <a:rPr lang="en-US" sz="2200" b="0" i="0" u="none" strike="noStrike" cap="none" baseline="0">
                <a:solidFill>
                  <a:schemeClr val="dk1"/>
                </a:solidFill>
                <a:latin typeface="Calibri"/>
                <a:ea typeface="Calibri"/>
                <a:cs typeface="Calibri"/>
                <a:sym typeface="Calibri"/>
              </a:rPr>
              <a:t>Bijvoorkeur doorgaan met borstvoeding</a:t>
            </a:r>
          </a:p>
          <a:p>
            <a:pPr marL="342900" marR="0" lvl="0" indent="-342900" algn="l" rtl="0">
              <a:lnSpc>
                <a:spcPct val="118181"/>
              </a:lnSpc>
              <a:spcBef>
                <a:spcPts val="440"/>
              </a:spcBef>
              <a:spcAft>
                <a:spcPts val="0"/>
              </a:spcAft>
              <a:buClr>
                <a:srgbClr val="E01B06"/>
              </a:buClr>
              <a:buSzPct val="100000"/>
              <a:buFont typeface="Calibri"/>
              <a:buChar char="-"/>
            </a:pPr>
            <a:r>
              <a:rPr lang="en-US" sz="2200" b="0" i="0" u="none" strike="noStrike" cap="none" baseline="0">
                <a:solidFill>
                  <a:srgbClr val="E01B06"/>
                </a:solidFill>
                <a:latin typeface="Calibri"/>
                <a:ea typeface="Calibri"/>
                <a:cs typeface="Calibri"/>
                <a:sym typeface="Calibri"/>
              </a:rPr>
              <a:t>Partieël </a:t>
            </a:r>
            <a:r>
              <a:rPr lang="en-US" sz="2200" b="0" i="0" u="none" strike="noStrike" cap="none" baseline="0">
                <a:solidFill>
                  <a:schemeClr val="dk1"/>
                </a:solidFill>
                <a:latin typeface="Calibri"/>
                <a:ea typeface="Calibri"/>
                <a:cs typeface="Calibri"/>
                <a:sym typeface="Calibri"/>
              </a:rPr>
              <a:t>gehydrolyseerde zuigelingenvoeding </a:t>
            </a:r>
            <a:r>
              <a:rPr lang="en-US" sz="2200" b="0" i="0" u="none" strike="noStrike" cap="none" baseline="0">
                <a:solidFill>
                  <a:srgbClr val="E01B06"/>
                </a:solidFill>
                <a:latin typeface="Calibri"/>
                <a:ea typeface="Calibri"/>
                <a:cs typeface="Calibri"/>
                <a:sym typeface="Calibri"/>
              </a:rPr>
              <a:t>wordt niet aanbevolen</a:t>
            </a:r>
          </a:p>
          <a:p>
            <a:pPr marL="342900" marR="0" lvl="0" indent="-342900" algn="l" rtl="0">
              <a:lnSpc>
                <a:spcPct val="118181"/>
              </a:lnSpc>
              <a:spcBef>
                <a:spcPts val="440"/>
              </a:spcBef>
              <a:spcAft>
                <a:spcPts val="0"/>
              </a:spcAft>
              <a:buClr>
                <a:srgbClr val="E01B06"/>
              </a:buClr>
              <a:buSzPct val="100000"/>
              <a:buFont typeface="Calibri"/>
              <a:buChar char="-"/>
            </a:pPr>
            <a:r>
              <a:rPr lang="en-US" sz="2200" b="0" i="0" u="none" strike="noStrike" cap="none" baseline="0">
                <a:solidFill>
                  <a:srgbClr val="E01B06"/>
                </a:solidFill>
                <a:latin typeface="Calibri"/>
                <a:ea typeface="Calibri"/>
                <a:cs typeface="Calibri"/>
                <a:sym typeface="Calibri"/>
              </a:rPr>
              <a:t>Intensief </a:t>
            </a:r>
            <a:r>
              <a:rPr lang="en-US" sz="2200" b="0" i="0" u="none" strike="noStrike" cap="none" baseline="0">
                <a:solidFill>
                  <a:schemeClr val="dk1"/>
                </a:solidFill>
                <a:latin typeface="Calibri"/>
                <a:ea typeface="Calibri"/>
                <a:cs typeface="Calibri"/>
                <a:sym typeface="Calibri"/>
              </a:rPr>
              <a:t>gehydrolyseerde zuigelingenvoeding </a:t>
            </a:r>
            <a:r>
              <a:rPr lang="en-US" sz="2200" b="0" i="0" u="none" strike="noStrike" cap="none" baseline="0">
                <a:solidFill>
                  <a:srgbClr val="E01B06"/>
                </a:solidFill>
                <a:latin typeface="Calibri"/>
                <a:ea typeface="Calibri"/>
                <a:cs typeface="Calibri"/>
                <a:sym typeface="Calibri"/>
              </a:rPr>
              <a:t>wordt afgeraden</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342900" marR="0" lvl="0" indent="-342900" algn="ctr" rtl="0">
              <a:lnSpc>
                <a:spcPct val="162500"/>
              </a:lnSpc>
              <a:spcBef>
                <a:spcPts val="320"/>
              </a:spcBef>
              <a:spcAft>
                <a:spcPts val="0"/>
              </a:spcAft>
              <a:buClr>
                <a:schemeClr val="dk1"/>
              </a:buClr>
              <a:buFont typeface="Arial"/>
              <a:buNone/>
            </a:pPr>
            <a:endParaRPr sz="1600" b="0" i="0" u="none" strike="noStrike" cap="none" baseline="0">
              <a:solidFill>
                <a:schemeClr val="dk1"/>
              </a:solidFill>
              <a:latin typeface="Calibri"/>
              <a:ea typeface="Calibri"/>
              <a:cs typeface="Calibri"/>
              <a:sym typeface="Calibri"/>
            </a:endParaRPr>
          </a:p>
          <a:p>
            <a:pPr marL="342900" marR="0" lvl="0" indent="-342900" algn="ctr" rtl="0">
              <a:lnSpc>
                <a:spcPct val="162500"/>
              </a:lnSpc>
              <a:spcBef>
                <a:spcPts val="320"/>
              </a:spcBef>
              <a:spcAft>
                <a:spcPts val="0"/>
              </a:spcAft>
              <a:buClr>
                <a:schemeClr val="dk1"/>
              </a:buClr>
              <a:buFont typeface="Arial"/>
              <a:buNone/>
            </a:pPr>
            <a:endParaRPr sz="1600" b="0" i="0" u="none" strike="noStrike" cap="none" baseline="0">
              <a:solidFill>
                <a:schemeClr val="dk1"/>
              </a:solidFill>
              <a:latin typeface="Calibri"/>
              <a:ea typeface="Calibri"/>
              <a:cs typeface="Calibri"/>
              <a:sym typeface="Calibri"/>
            </a:endParaRPr>
          </a:p>
          <a:p>
            <a:pPr marL="342900" marR="0" lvl="0" indent="-342900" algn="ctr" rtl="0">
              <a:lnSpc>
                <a:spcPct val="162500"/>
              </a:lnSpc>
              <a:spcBef>
                <a:spcPts val="320"/>
              </a:spcBef>
              <a:spcAft>
                <a:spcPts val="0"/>
              </a:spcAft>
              <a:buClr>
                <a:schemeClr val="dk1"/>
              </a:buClr>
              <a:buSzPct val="25000"/>
              <a:buFont typeface="Calibri"/>
              <a:buNone/>
            </a:pPr>
            <a:r>
              <a:rPr lang="en-US" sz="1600" b="0" i="0" u="none" strike="noStrike" cap="none" baseline="0">
                <a:solidFill>
                  <a:schemeClr val="dk1"/>
                </a:solidFill>
                <a:latin typeface="Calibri"/>
                <a:ea typeface="Calibri"/>
                <a:cs typeface="Calibri"/>
                <a:sym typeface="Calibri"/>
              </a:rPr>
              <a:t>Chafen 2010</a:t>
            </a:r>
          </a:p>
        </p:txBody>
      </p:sp>
      <p:pic>
        <p:nvPicPr>
          <p:cNvPr id="113" name="Shape 113"/>
          <p:cNvPicPr preferRelativeResize="0"/>
          <p:nvPr/>
        </p:nvPicPr>
        <p:blipFill rotWithShape="1">
          <a:blip r:embed="rId3"/>
          <a:srcRect/>
          <a:stretch/>
        </p:blipFill>
        <p:spPr>
          <a:xfrm>
            <a:off x="6572250" y="4114800"/>
            <a:ext cx="2463799" cy="2519361"/>
          </a:xfrm>
          <a:prstGeom prst="rect">
            <a:avLst/>
          </a:prstGeom>
          <a:noFill/>
          <a:ln>
            <a:noFill/>
          </a:ln>
        </p:spPr>
      </p:pic>
      <p:sp>
        <p:nvSpPr>
          <p:cNvPr id="114" name="Shape 114"/>
          <p:cNvSpPr txBox="1"/>
          <p:nvPr/>
        </p:nvSpPr>
        <p:spPr>
          <a:xfrm>
            <a:off x="3059110" y="333375"/>
            <a:ext cx="3744899" cy="5189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CC0000"/>
              </a:buClr>
              <a:buSzPct val="25000"/>
              <a:buFont typeface="Calibri"/>
              <a:buNone/>
            </a:pPr>
            <a:r>
              <a:rPr lang="en-US" sz="2800" b="0" i="0" u="none" strike="noStrike" cap="none" baseline="0">
                <a:solidFill>
                  <a:srgbClr val="CC0000"/>
                </a:solidFill>
                <a:latin typeface="Calibri"/>
                <a:ea typeface="Calibri"/>
                <a:cs typeface="Calibri"/>
                <a:sym typeface="Calibri"/>
              </a:rPr>
              <a:t>Nieuw in de Richtlijn</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8"/>
        <p:cNvGrpSpPr/>
        <p:nvPr/>
      </p:nvGrpSpPr>
      <p:grpSpPr>
        <a:xfrm>
          <a:off x="0" y="0"/>
          <a:ext cx="0" cy="0"/>
          <a:chOff x="0" y="0"/>
          <a:chExt cx="0" cy="0"/>
        </a:xfrm>
      </p:grpSpPr>
      <p:sp>
        <p:nvSpPr>
          <p:cNvPr id="119" name="Shape 119"/>
          <p:cNvSpPr txBox="1"/>
          <p:nvPr/>
        </p:nvSpPr>
        <p:spPr>
          <a:xfrm>
            <a:off x="47475" y="276855"/>
            <a:ext cx="9144000" cy="6477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C0000"/>
              </a:buClr>
              <a:buSzPct val="25000"/>
              <a:buFont typeface="Calibri"/>
              <a:buNone/>
            </a:pPr>
            <a:r>
              <a:rPr lang="en-US" sz="2800" b="0" i="0" u="none" strike="noStrike" cap="none" baseline="0">
                <a:solidFill>
                  <a:srgbClr val="CC0000"/>
                </a:solidFill>
                <a:latin typeface="Calibri"/>
                <a:ea typeface="Calibri"/>
                <a:cs typeface="Calibri"/>
                <a:sym typeface="Calibri"/>
              </a:rPr>
              <a:t>Achtergrond </a:t>
            </a:r>
          </a:p>
          <a:p>
            <a:pPr marL="0" marR="0" lvl="0" indent="0" algn="ctr" rtl="0">
              <a:lnSpc>
                <a:spcPct val="100000"/>
              </a:lnSpc>
              <a:spcBef>
                <a:spcPts val="0"/>
              </a:spcBef>
              <a:spcAft>
                <a:spcPts val="0"/>
              </a:spcAft>
              <a:buClr>
                <a:srgbClr val="CC0000"/>
              </a:buClr>
              <a:buSzPct val="25000"/>
              <a:buFont typeface="Calibri"/>
              <a:buNone/>
            </a:pPr>
            <a:r>
              <a:rPr lang="en-US" sz="2800" b="0" i="0" u="none" strike="noStrike" cap="none" baseline="0">
                <a:solidFill>
                  <a:schemeClr val="dk2"/>
                </a:solidFill>
                <a:latin typeface="Calibri"/>
                <a:ea typeface="Calibri"/>
                <a:cs typeface="Calibri"/>
                <a:sym typeface="Calibri"/>
              </a:rPr>
              <a:t>Preventie voedselallergie</a:t>
            </a:r>
          </a:p>
        </p:txBody>
      </p:sp>
      <p:sp>
        <p:nvSpPr>
          <p:cNvPr id="120" name="Shape 120"/>
          <p:cNvSpPr txBox="1"/>
          <p:nvPr/>
        </p:nvSpPr>
        <p:spPr>
          <a:xfrm>
            <a:off x="611187" y="1482725"/>
            <a:ext cx="7138986" cy="3282798"/>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E01B06"/>
              </a:buClr>
              <a:buSzPct val="25000"/>
              <a:buFont typeface="Arial"/>
              <a:buNone/>
            </a:pPr>
            <a:r>
              <a:rPr lang="en-US" sz="1900" b="0" i="0" u="none" strike="noStrike" cap="none" baseline="0">
                <a:solidFill>
                  <a:schemeClr val="dk2"/>
                </a:solidFill>
                <a:latin typeface="Calibri"/>
                <a:ea typeface="Calibri"/>
                <a:cs typeface="Calibri"/>
                <a:sym typeface="Calibri"/>
              </a:rPr>
              <a:t>Optimale periode leeftijd  4-6 maanden ontstaan tolerantie </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342900" marR="0" lvl="0" indent="-342900" algn="l" rtl="0">
              <a:lnSpc>
                <a:spcPct val="90000"/>
              </a:lnSpc>
              <a:spcBef>
                <a:spcPts val="380"/>
              </a:spcBef>
              <a:spcAft>
                <a:spcPts val="0"/>
              </a:spcAft>
              <a:buClr>
                <a:schemeClr val="dk1"/>
              </a:buClr>
              <a:buSzPct val="25000"/>
              <a:buFont typeface="Calibri"/>
              <a:buNone/>
            </a:pPr>
            <a:r>
              <a:rPr lang="en-US" sz="1900" b="0" i="0" u="none" strike="noStrike" cap="none" baseline="0">
                <a:solidFill>
                  <a:schemeClr val="dk1"/>
                </a:solidFill>
                <a:latin typeface="Calibri"/>
                <a:ea typeface="Calibri"/>
                <a:cs typeface="Calibri"/>
                <a:sym typeface="Calibri"/>
              </a:rPr>
              <a:t>WHO advies </a:t>
            </a:r>
          </a:p>
          <a:p>
            <a:pPr marL="342900" marR="0" lvl="0" indent="-342900" algn="l" rtl="0">
              <a:lnSpc>
                <a:spcPct val="90000"/>
              </a:lnSpc>
              <a:spcBef>
                <a:spcPts val="380"/>
              </a:spcBef>
              <a:spcAft>
                <a:spcPts val="0"/>
              </a:spcAft>
              <a:buClr>
                <a:schemeClr val="dk1"/>
              </a:buClr>
              <a:buSzPct val="25000"/>
              <a:buFont typeface="Calibri"/>
              <a:buNone/>
            </a:pPr>
            <a:r>
              <a:rPr lang="en-US" sz="1900" b="0" i="0" u="none" strike="noStrike" cap="none" baseline="0">
                <a:solidFill>
                  <a:schemeClr val="dk1"/>
                </a:solidFill>
                <a:latin typeface="Calibri"/>
                <a:ea typeface="Calibri"/>
                <a:cs typeface="Calibri"/>
                <a:sym typeface="Calibri"/>
              </a:rPr>
              <a:t>6 maanden exclusieve borstvoeding </a:t>
            </a:r>
          </a:p>
          <a:p>
            <a:pPr marL="342900" marR="0" lvl="0" indent="-342900" algn="l" rtl="0">
              <a:lnSpc>
                <a:spcPct val="90000"/>
              </a:lnSpc>
              <a:spcBef>
                <a:spcPts val="380"/>
              </a:spcBef>
              <a:spcAft>
                <a:spcPts val="0"/>
              </a:spcAft>
              <a:buClr>
                <a:schemeClr val="dk1"/>
              </a:buClr>
              <a:buSzPct val="25000"/>
              <a:buFont typeface="Calibri"/>
              <a:buNone/>
            </a:pPr>
            <a:r>
              <a:rPr lang="en-US" sz="1900" b="0" i="0" u="none" strike="noStrike" cap="none" baseline="0">
                <a:solidFill>
                  <a:schemeClr val="dk1"/>
                </a:solidFill>
                <a:latin typeface="Calibri"/>
                <a:ea typeface="Calibri"/>
                <a:cs typeface="Calibri"/>
                <a:sym typeface="Calibri"/>
              </a:rPr>
              <a:t>voor preventie infecties en ondervoeding in ontwikkelingslanden </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342900" marR="0" lvl="0" indent="-342900" algn="ctr" rtl="0">
              <a:lnSpc>
                <a:spcPct val="90000"/>
              </a:lnSpc>
              <a:spcBef>
                <a:spcPts val="320"/>
              </a:spcBef>
              <a:spcAft>
                <a:spcPts val="0"/>
              </a:spcAft>
              <a:buClr>
                <a:schemeClr val="dk1"/>
              </a:buClr>
              <a:buFont typeface="Arial"/>
              <a:buNone/>
            </a:pPr>
            <a:endParaRPr sz="1600" b="0" i="0" u="none" strike="noStrike" cap="none" baseline="0">
              <a:solidFill>
                <a:schemeClr val="dk1"/>
              </a:solidFill>
              <a:latin typeface="Calibri"/>
              <a:ea typeface="Calibri"/>
              <a:cs typeface="Calibri"/>
              <a:sym typeface="Calibri"/>
            </a:endParaRPr>
          </a:p>
          <a:p>
            <a:pPr marL="342900" marR="0" lvl="0" indent="-342900" algn="ctr" rtl="0">
              <a:lnSpc>
                <a:spcPct val="90000"/>
              </a:lnSpc>
              <a:spcBef>
                <a:spcPts val="320"/>
              </a:spcBef>
              <a:spcAft>
                <a:spcPts val="0"/>
              </a:spcAft>
              <a:buClr>
                <a:schemeClr val="dk1"/>
              </a:buClr>
              <a:buFont typeface="Arial"/>
              <a:buNone/>
            </a:pPr>
            <a:endParaRPr sz="1600" b="0" i="0" u="none" strike="noStrike" cap="none" baseline="0">
              <a:solidFill>
                <a:schemeClr val="dk1"/>
              </a:solidFill>
              <a:latin typeface="Calibri"/>
              <a:ea typeface="Calibri"/>
              <a:cs typeface="Calibri"/>
              <a:sym typeface="Calibri"/>
            </a:endParaRPr>
          </a:p>
          <a:p>
            <a:pPr marL="342900" marR="0" lvl="0" indent="-342900" algn="ctr" rtl="0">
              <a:lnSpc>
                <a:spcPct val="90000"/>
              </a:lnSpc>
              <a:spcBef>
                <a:spcPts val="320"/>
              </a:spcBef>
              <a:spcAft>
                <a:spcPts val="0"/>
              </a:spcAft>
              <a:buClr>
                <a:schemeClr val="dk1"/>
              </a:buClr>
              <a:buSzPct val="25000"/>
              <a:buFont typeface="Calibri"/>
              <a:buNone/>
            </a:pPr>
            <a:r>
              <a:rPr lang="en-US" sz="1600" b="0" i="0" u="none" strike="noStrike" cap="none" baseline="0">
                <a:solidFill>
                  <a:schemeClr val="dk1"/>
                </a:solidFill>
                <a:latin typeface="Calibri"/>
                <a:ea typeface="Calibri"/>
                <a:cs typeface="Calibri"/>
                <a:sym typeface="Calibri"/>
              </a:rPr>
              <a:t>Nwaru 2010, Snijders 2008, Zutavern 2004, 2006, 2008, Sausenthaler 2011, Tromp  2011</a:t>
            </a:r>
          </a:p>
        </p:txBody>
      </p:sp>
      <p:pic>
        <p:nvPicPr>
          <p:cNvPr id="121" name="Shape 121"/>
          <p:cNvPicPr preferRelativeResize="0"/>
          <p:nvPr/>
        </p:nvPicPr>
        <p:blipFill rotWithShape="1">
          <a:blip r:embed="rId3"/>
          <a:srcRect/>
          <a:stretch/>
        </p:blipFill>
        <p:spPr>
          <a:xfrm>
            <a:off x="6912875" y="1212775"/>
            <a:ext cx="2123100" cy="209549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5"/>
        <p:cNvGrpSpPr/>
        <p:nvPr/>
      </p:nvGrpSpPr>
      <p:grpSpPr>
        <a:xfrm>
          <a:off x="0" y="0"/>
          <a:ext cx="0" cy="0"/>
          <a:chOff x="0" y="0"/>
          <a:chExt cx="0" cy="0"/>
        </a:xfrm>
      </p:grpSpPr>
      <p:sp>
        <p:nvSpPr>
          <p:cNvPr id="126" name="Shape 126"/>
          <p:cNvSpPr txBox="1"/>
          <p:nvPr/>
        </p:nvSpPr>
        <p:spPr>
          <a:xfrm>
            <a:off x="1106045" y="320266"/>
            <a:ext cx="7138986" cy="6095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3200" b="0" i="0" u="none" strike="noStrike" cap="none" baseline="0">
                <a:solidFill>
                  <a:srgbClr val="CC0000"/>
                </a:solidFill>
                <a:latin typeface="Calibri"/>
                <a:ea typeface="Calibri"/>
                <a:cs typeface="Calibri"/>
                <a:sym typeface="Calibri"/>
              </a:rPr>
              <a:t>Achtergrond </a:t>
            </a:r>
          </a:p>
          <a:p>
            <a:pPr marL="0" marR="0" lvl="0" indent="0" algn="ctr" rtl="0">
              <a:lnSpc>
                <a:spcPct val="100000"/>
              </a:lnSpc>
              <a:spcBef>
                <a:spcPts val="0"/>
              </a:spcBef>
              <a:spcAft>
                <a:spcPts val="0"/>
              </a:spcAft>
              <a:buClr>
                <a:schemeClr val="dk2"/>
              </a:buClr>
              <a:buSzPct val="25000"/>
              <a:buFont typeface="Calibri"/>
              <a:buNone/>
            </a:pPr>
            <a:r>
              <a:rPr lang="en-US" sz="3200" b="0" i="0" u="none" strike="noStrike" cap="none" baseline="0">
                <a:solidFill>
                  <a:schemeClr val="dk2"/>
                </a:solidFill>
                <a:latin typeface="Calibri"/>
                <a:ea typeface="Calibri"/>
                <a:cs typeface="Calibri"/>
                <a:sym typeface="Calibri"/>
              </a:rPr>
              <a:t>Tijdstip introductie bijvoeding en atopie</a:t>
            </a:r>
          </a:p>
        </p:txBody>
      </p:sp>
      <p:sp>
        <p:nvSpPr>
          <p:cNvPr id="127" name="Shape 127"/>
          <p:cNvSpPr txBox="1"/>
          <p:nvPr/>
        </p:nvSpPr>
        <p:spPr>
          <a:xfrm>
            <a:off x="6373812" y="6453187"/>
            <a:ext cx="2735262" cy="360362"/>
          </a:xfrm>
          <a:prstGeom prst="rect">
            <a:avLst/>
          </a:prstGeom>
          <a:noFill/>
          <a:ln>
            <a:noFill/>
          </a:ln>
        </p:spPr>
        <p:txBody>
          <a:bodyPr lIns="91425" tIns="45700" rIns="91425" bIns="45700" anchor="t" anchorCtr="0">
            <a:noAutofit/>
          </a:bodyPr>
          <a:lstStyle/>
          <a:p>
            <a:pPr marL="342900" marR="0" lvl="0" indent="-342900" algn="ctr" rtl="0">
              <a:lnSpc>
                <a:spcPct val="162500"/>
              </a:lnSpc>
              <a:spcBef>
                <a:spcPts val="0"/>
              </a:spcBef>
              <a:spcAft>
                <a:spcPts val="0"/>
              </a:spcAft>
              <a:buClr>
                <a:schemeClr val="dk1"/>
              </a:buClr>
              <a:buSzPct val="25000"/>
              <a:buFont typeface="Calibri"/>
              <a:buNone/>
            </a:pPr>
            <a:r>
              <a:rPr lang="en-US" sz="1600" b="0" i="0" u="none" strike="noStrike" cap="none" baseline="0">
                <a:solidFill>
                  <a:schemeClr val="dk1"/>
                </a:solidFill>
                <a:latin typeface="Calibri"/>
                <a:ea typeface="Calibri"/>
                <a:cs typeface="Calibri"/>
                <a:sym typeface="Calibri"/>
              </a:rPr>
              <a:t>Zutavern Pediatrics, 2008</a:t>
            </a:r>
          </a:p>
        </p:txBody>
      </p:sp>
      <p:sp>
        <p:nvSpPr>
          <p:cNvPr id="128" name="Shape 128"/>
          <p:cNvSpPr txBox="1"/>
          <p:nvPr/>
        </p:nvSpPr>
        <p:spPr>
          <a:xfrm>
            <a:off x="8820150" y="1557337"/>
            <a:ext cx="142875" cy="3887786"/>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29" name="Shape 129"/>
          <p:cNvSpPr txBox="1"/>
          <p:nvPr/>
        </p:nvSpPr>
        <p:spPr>
          <a:xfrm>
            <a:off x="144460" y="2179635"/>
            <a:ext cx="1547810" cy="3841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900" b="0" i="0" u="none" strike="noStrike" cap="none" baseline="0">
                <a:solidFill>
                  <a:schemeClr val="dk1"/>
                </a:solidFill>
                <a:latin typeface="Arial"/>
                <a:ea typeface="Arial"/>
                <a:cs typeface="Arial"/>
                <a:sym typeface="Arial"/>
              </a:rPr>
              <a:t>eczeem</a:t>
            </a:r>
          </a:p>
        </p:txBody>
      </p:sp>
      <p:sp>
        <p:nvSpPr>
          <p:cNvPr id="130" name="Shape 130"/>
          <p:cNvSpPr txBox="1"/>
          <p:nvPr/>
        </p:nvSpPr>
        <p:spPr>
          <a:xfrm>
            <a:off x="215900" y="4941887"/>
            <a:ext cx="1547810" cy="3841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900" b="0" i="0" u="none" strike="noStrike" cap="none" baseline="0">
                <a:solidFill>
                  <a:schemeClr val="dk1"/>
                </a:solidFill>
                <a:latin typeface="Arial"/>
                <a:ea typeface="Arial"/>
                <a:cs typeface="Arial"/>
                <a:sym typeface="Arial"/>
              </a:rPr>
              <a:t>astma</a:t>
            </a:r>
          </a:p>
        </p:txBody>
      </p:sp>
      <p:pic>
        <p:nvPicPr>
          <p:cNvPr id="131" name="Shape 131"/>
          <p:cNvPicPr preferRelativeResize="0"/>
          <p:nvPr/>
        </p:nvPicPr>
        <p:blipFill rotWithShape="1">
          <a:blip r:embed="rId3"/>
          <a:srcRect/>
          <a:stretch/>
        </p:blipFill>
        <p:spPr>
          <a:xfrm>
            <a:off x="6681785" y="3273425"/>
            <a:ext cx="2066924" cy="1019174"/>
          </a:xfrm>
          <a:prstGeom prst="rect">
            <a:avLst/>
          </a:prstGeom>
          <a:noFill/>
          <a:ln>
            <a:noFill/>
          </a:ln>
        </p:spPr>
      </p:pic>
      <p:sp>
        <p:nvSpPr>
          <p:cNvPr id="132" name="Shape 132"/>
          <p:cNvSpPr txBox="1"/>
          <p:nvPr/>
        </p:nvSpPr>
        <p:spPr>
          <a:xfrm>
            <a:off x="2124075" y="1628775"/>
            <a:ext cx="71435" cy="4895850"/>
          </a:xfrm>
          <a:prstGeom prst="rect">
            <a:avLst/>
          </a:prstGeom>
          <a:solidFill>
            <a:schemeClr val="lt1"/>
          </a:solidFill>
          <a:ln w="9525" cap="rnd">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33" name="Shape 133"/>
          <p:cNvSpPr txBox="1"/>
          <p:nvPr/>
        </p:nvSpPr>
        <p:spPr>
          <a:xfrm>
            <a:off x="2124075" y="2854325"/>
            <a:ext cx="215899" cy="287337"/>
          </a:xfrm>
          <a:prstGeom prst="rect">
            <a:avLst/>
          </a:prstGeom>
          <a:solidFill>
            <a:schemeClr val="lt1"/>
          </a:solidFill>
          <a:ln w="9525" cap="rnd">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34" name="Shape 134"/>
          <p:cNvSpPr txBox="1"/>
          <p:nvPr/>
        </p:nvSpPr>
        <p:spPr>
          <a:xfrm>
            <a:off x="2124075" y="4581525"/>
            <a:ext cx="215899" cy="360362"/>
          </a:xfrm>
          <a:prstGeom prst="rect">
            <a:avLst/>
          </a:prstGeom>
          <a:solidFill>
            <a:schemeClr val="lt1"/>
          </a:solidFill>
          <a:ln w="9525" cap="rnd">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pic>
        <p:nvPicPr>
          <p:cNvPr id="135" name="Shape 135"/>
          <p:cNvPicPr preferRelativeResize="0"/>
          <p:nvPr/>
        </p:nvPicPr>
        <p:blipFill rotWithShape="1">
          <a:blip r:embed="rId4"/>
          <a:srcRect/>
          <a:stretch/>
        </p:blipFill>
        <p:spPr>
          <a:xfrm>
            <a:off x="1905000" y="1682750"/>
            <a:ext cx="4391025" cy="2508248"/>
          </a:xfrm>
          <a:prstGeom prst="rect">
            <a:avLst/>
          </a:prstGeom>
          <a:noFill/>
          <a:ln>
            <a:noFill/>
          </a:ln>
        </p:spPr>
      </p:pic>
      <p:pic>
        <p:nvPicPr>
          <p:cNvPr id="136" name="Shape 136"/>
          <p:cNvPicPr preferRelativeResize="0"/>
          <p:nvPr/>
        </p:nvPicPr>
        <p:blipFill rotWithShape="1">
          <a:blip r:embed="rId5"/>
          <a:srcRect/>
          <a:stretch/>
        </p:blipFill>
        <p:spPr>
          <a:xfrm>
            <a:off x="1828800" y="4200525"/>
            <a:ext cx="4543424" cy="2541585"/>
          </a:xfrm>
          <a:prstGeom prst="rect">
            <a:avLst/>
          </a:prstGeom>
          <a:noFill/>
          <a:ln>
            <a:noFill/>
          </a:ln>
        </p:spPr>
      </p:pic>
      <p:sp>
        <p:nvSpPr>
          <p:cNvPr id="137" name="Shape 137"/>
          <p:cNvSpPr txBox="1"/>
          <p:nvPr/>
        </p:nvSpPr>
        <p:spPr>
          <a:xfrm>
            <a:off x="1258887" y="3860800"/>
            <a:ext cx="288925" cy="431798"/>
          </a:xfrm>
          <a:prstGeom prst="rect">
            <a:avLst/>
          </a:prstGeom>
          <a:solidFill>
            <a:schemeClr val="lt1"/>
          </a:solidFill>
          <a:ln w="9525" cap="rnd">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38" name="Shape 138"/>
          <p:cNvSpPr txBox="1"/>
          <p:nvPr/>
        </p:nvSpPr>
        <p:spPr>
          <a:xfrm>
            <a:off x="6516687" y="1905000"/>
            <a:ext cx="1368425"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80"/>
              </a:buClr>
              <a:buSzPct val="25000"/>
              <a:buFont typeface="Arial"/>
              <a:buNone/>
            </a:pPr>
            <a:r>
              <a:rPr lang="en-US" sz="1800" b="0" i="0" u="none" strike="noStrike" cap="none" baseline="0">
                <a:solidFill>
                  <a:srgbClr val="000080"/>
                </a:solidFill>
                <a:latin typeface="Arial"/>
                <a:ea typeface="Arial"/>
                <a:cs typeface="Arial"/>
                <a:sym typeface="Arial"/>
              </a:rPr>
              <a:t>N = 2073</a:t>
            </a:r>
          </a:p>
        </p:txBody>
      </p:sp>
      <p:sp>
        <p:nvSpPr>
          <p:cNvPr id="139" name="Shape 139"/>
          <p:cNvSpPr txBox="1"/>
          <p:nvPr/>
        </p:nvSpPr>
        <p:spPr>
          <a:xfrm>
            <a:off x="3563937" y="185735"/>
            <a:ext cx="184149" cy="5794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3"/>
        <p:cNvGrpSpPr/>
        <p:nvPr/>
      </p:nvGrpSpPr>
      <p:grpSpPr>
        <a:xfrm>
          <a:off x="0" y="0"/>
          <a:ext cx="0" cy="0"/>
          <a:chOff x="0" y="0"/>
          <a:chExt cx="0" cy="0"/>
        </a:xfrm>
      </p:grpSpPr>
      <p:sp>
        <p:nvSpPr>
          <p:cNvPr id="144" name="Shape 144"/>
          <p:cNvSpPr txBox="1"/>
          <p:nvPr/>
        </p:nvSpPr>
        <p:spPr>
          <a:xfrm>
            <a:off x="685799" y="272338"/>
            <a:ext cx="8207375" cy="40957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3200" b="0" i="0" u="none" strike="noStrike" cap="none" baseline="0">
                <a:solidFill>
                  <a:srgbClr val="CC0000"/>
                </a:solidFill>
                <a:latin typeface="Calibri"/>
                <a:ea typeface="Calibri"/>
                <a:cs typeface="Calibri"/>
                <a:sym typeface="Calibri"/>
              </a:rPr>
              <a:t>Achtergrond</a:t>
            </a:r>
          </a:p>
          <a:p>
            <a:pPr marL="0" marR="0" lvl="0" indent="0" algn="ctr" rtl="0">
              <a:lnSpc>
                <a:spcPct val="100000"/>
              </a:lnSpc>
              <a:spcBef>
                <a:spcPts val="0"/>
              </a:spcBef>
              <a:spcAft>
                <a:spcPts val="0"/>
              </a:spcAft>
              <a:buClr>
                <a:schemeClr val="dk2"/>
              </a:buClr>
              <a:buSzPct val="25000"/>
              <a:buFont typeface="Calibri"/>
              <a:buNone/>
            </a:pPr>
            <a:r>
              <a:rPr lang="en-US" sz="3200" b="0" i="0" u="none" strike="noStrike" cap="none" baseline="0">
                <a:solidFill>
                  <a:schemeClr val="dk2"/>
                </a:solidFill>
                <a:latin typeface="Calibri"/>
                <a:ea typeface="Calibri"/>
                <a:cs typeface="Calibri"/>
                <a:sym typeface="Calibri"/>
              </a:rPr>
              <a:t>Tijdstip introductie bijvoeding en voedselallergie</a:t>
            </a:r>
          </a:p>
        </p:txBody>
      </p:sp>
      <p:sp>
        <p:nvSpPr>
          <p:cNvPr id="145" name="Shape 145"/>
          <p:cNvSpPr txBox="1"/>
          <p:nvPr/>
        </p:nvSpPr>
        <p:spPr>
          <a:xfrm>
            <a:off x="468312" y="6381750"/>
            <a:ext cx="7202487" cy="360362"/>
          </a:xfrm>
          <a:prstGeom prst="rect">
            <a:avLst/>
          </a:prstGeom>
          <a:noFill/>
          <a:ln>
            <a:noFill/>
          </a:ln>
        </p:spPr>
        <p:txBody>
          <a:bodyPr lIns="91425" tIns="45700" rIns="91425" bIns="45700" anchor="t" anchorCtr="0">
            <a:noAutofit/>
          </a:bodyPr>
          <a:lstStyle/>
          <a:p>
            <a:pPr marL="342900" marR="0" lvl="0" indent="-342900" algn="ctr" rtl="0">
              <a:lnSpc>
                <a:spcPct val="162500"/>
              </a:lnSpc>
              <a:spcBef>
                <a:spcPts val="0"/>
              </a:spcBef>
              <a:spcAft>
                <a:spcPts val="0"/>
              </a:spcAft>
              <a:buClr>
                <a:schemeClr val="dk1"/>
              </a:buClr>
              <a:buSzPct val="25000"/>
              <a:buFont typeface="Calibri"/>
              <a:buNone/>
            </a:pPr>
            <a:r>
              <a:rPr lang="en-US" sz="1600" b="0" i="0" u="none" strike="noStrike" cap="none" baseline="0">
                <a:solidFill>
                  <a:schemeClr val="dk1"/>
                </a:solidFill>
                <a:latin typeface="Calibri"/>
                <a:ea typeface="Calibri"/>
                <a:cs typeface="Calibri"/>
                <a:sym typeface="Calibri"/>
              </a:rPr>
              <a:t>Zutavern Pediatrics, 2008</a:t>
            </a:r>
          </a:p>
        </p:txBody>
      </p:sp>
      <p:pic>
        <p:nvPicPr>
          <p:cNvPr id="146" name="Shape 146"/>
          <p:cNvPicPr preferRelativeResize="0"/>
          <p:nvPr/>
        </p:nvPicPr>
        <p:blipFill rotWithShape="1">
          <a:blip r:embed="rId3"/>
          <a:srcRect/>
          <a:stretch/>
        </p:blipFill>
        <p:spPr>
          <a:xfrm>
            <a:off x="468312" y="1828800"/>
            <a:ext cx="8496299" cy="3940175"/>
          </a:xfrm>
          <a:prstGeom prst="rect">
            <a:avLst/>
          </a:prstGeom>
          <a:noFill/>
          <a:ln>
            <a:noFill/>
          </a:ln>
        </p:spPr>
      </p:pic>
      <p:sp>
        <p:nvSpPr>
          <p:cNvPr id="147" name="Shape 147"/>
          <p:cNvSpPr txBox="1"/>
          <p:nvPr/>
        </p:nvSpPr>
        <p:spPr>
          <a:xfrm>
            <a:off x="8893175" y="1557337"/>
            <a:ext cx="215899" cy="4248149"/>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cxnSp>
        <p:nvCxnSpPr>
          <p:cNvPr id="148" name="Shape 148"/>
          <p:cNvCxnSpPr/>
          <p:nvPr/>
        </p:nvCxnSpPr>
        <p:spPr>
          <a:xfrm>
            <a:off x="8893175" y="1989135"/>
            <a:ext cx="0" cy="1295400"/>
          </a:xfrm>
          <a:prstGeom prst="straightConnector1">
            <a:avLst/>
          </a:prstGeom>
          <a:noFill/>
          <a:ln w="28575" cap="rnd">
            <a:solidFill>
              <a:srgbClr val="B4B0B3"/>
            </a:solidFill>
            <a:prstDash val="solid"/>
            <a:miter/>
            <a:headEnd type="none" w="med" len="med"/>
            <a:tailEnd type="none" w="med" len="med"/>
          </a:ln>
        </p:spPr>
      </p:cxnSp>
      <p:sp>
        <p:nvSpPr>
          <p:cNvPr id="149" name="Shape 149"/>
          <p:cNvSpPr txBox="1"/>
          <p:nvPr/>
        </p:nvSpPr>
        <p:spPr>
          <a:xfrm>
            <a:off x="6877050" y="4038600"/>
            <a:ext cx="1727199" cy="3841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900" b="0" i="0" u="none" strike="noStrike" cap="none" baseline="0">
                <a:solidFill>
                  <a:schemeClr val="dk1"/>
                </a:solidFill>
                <a:latin typeface="Arial"/>
                <a:ea typeface="Arial"/>
                <a:cs typeface="Arial"/>
                <a:sym typeface="Arial"/>
              </a:rPr>
              <a:t>N = 1123</a:t>
            </a:r>
          </a:p>
        </p:txBody>
      </p:sp>
      <p:sp>
        <p:nvSpPr>
          <p:cNvPr id="150" name="Shape 150"/>
          <p:cNvSpPr txBox="1"/>
          <p:nvPr/>
        </p:nvSpPr>
        <p:spPr>
          <a:xfrm>
            <a:off x="1038225" y="5943600"/>
            <a:ext cx="7343775" cy="3841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900" b="0" i="0" u="none" strike="noStrike" cap="none" baseline="0">
                <a:solidFill>
                  <a:schemeClr val="dk1"/>
                </a:solidFill>
                <a:latin typeface="Arial"/>
                <a:ea typeface="Arial"/>
                <a:cs typeface="Arial"/>
                <a:sym typeface="Arial"/>
              </a:rPr>
              <a:t>Serum IgE koemelk, kippenei, soya, tarve, pinda, vis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4"/>
        <p:cNvGrpSpPr/>
        <p:nvPr/>
      </p:nvGrpSpPr>
      <p:grpSpPr>
        <a:xfrm>
          <a:off x="0" y="0"/>
          <a:ext cx="0" cy="0"/>
          <a:chOff x="0" y="0"/>
          <a:chExt cx="0" cy="0"/>
        </a:xfrm>
      </p:grpSpPr>
      <p:sp>
        <p:nvSpPr>
          <p:cNvPr id="155" name="Shape 155"/>
          <p:cNvSpPr txBox="1"/>
          <p:nvPr/>
        </p:nvSpPr>
        <p:spPr>
          <a:xfrm>
            <a:off x="444122" y="332919"/>
            <a:ext cx="9144000" cy="6477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C0000"/>
              </a:buClr>
              <a:buSzPct val="25000"/>
              <a:buFont typeface="Calibri"/>
              <a:buNone/>
            </a:pPr>
            <a:r>
              <a:rPr lang="en-US" sz="3200" b="0" i="0" u="none" strike="noStrike" cap="none" baseline="0">
                <a:solidFill>
                  <a:srgbClr val="CC0000"/>
                </a:solidFill>
                <a:latin typeface="Calibri"/>
                <a:ea typeface="Calibri"/>
                <a:cs typeface="Calibri"/>
                <a:sym typeface="Calibri"/>
              </a:rPr>
              <a:t>Richtlijn</a:t>
            </a:r>
          </a:p>
          <a:p>
            <a:pPr marL="0" marR="0" lvl="0" indent="0" algn="ctr" rtl="0">
              <a:lnSpc>
                <a:spcPct val="100000"/>
              </a:lnSpc>
              <a:spcBef>
                <a:spcPts val="0"/>
              </a:spcBef>
              <a:spcAft>
                <a:spcPts val="0"/>
              </a:spcAft>
              <a:buClr>
                <a:srgbClr val="CC0000"/>
              </a:buClr>
              <a:buSzPct val="25000"/>
              <a:buFont typeface="Calibri"/>
              <a:buNone/>
            </a:pPr>
            <a:r>
              <a:rPr lang="en-US" sz="3200" b="0" i="0" u="none" strike="noStrike" cap="none" baseline="0">
                <a:solidFill>
                  <a:schemeClr val="dk2"/>
                </a:solidFill>
                <a:latin typeface="Calibri"/>
                <a:ea typeface="Calibri"/>
                <a:cs typeface="Calibri"/>
                <a:sym typeface="Calibri"/>
              </a:rPr>
              <a:t>Signaleren koemelkallergie</a:t>
            </a:r>
          </a:p>
        </p:txBody>
      </p:sp>
      <p:sp>
        <p:nvSpPr>
          <p:cNvPr id="156" name="Shape 156"/>
          <p:cNvSpPr txBox="1"/>
          <p:nvPr/>
        </p:nvSpPr>
        <p:spPr>
          <a:xfrm>
            <a:off x="395275" y="1557325"/>
            <a:ext cx="8353499" cy="4824300"/>
          </a:xfrm>
          <a:prstGeom prst="rect">
            <a:avLst/>
          </a:prstGeom>
          <a:noFill/>
          <a:ln>
            <a:noFill/>
          </a:ln>
        </p:spPr>
        <p:txBody>
          <a:bodyPr lIns="91425" tIns="45700" rIns="91425" bIns="45700" anchor="t" anchorCtr="0">
            <a:noAutofit/>
          </a:bodyPr>
          <a:lstStyle/>
          <a:p>
            <a:pPr marL="342900" marR="0" lvl="0" indent="-342900" algn="l" rtl="0">
              <a:lnSpc>
                <a:spcPct val="136842"/>
              </a:lnSpc>
              <a:spcBef>
                <a:spcPts val="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één of meer symptomen maag-darmkanaal - huid - luchtwegen (erytheem, urticaria, spugen en buikkrampen)</a:t>
            </a:r>
          </a:p>
          <a:p>
            <a:pPr marL="342900" marR="0" lvl="0" indent="-342900" algn="l" rtl="0">
              <a:lnSpc>
                <a:spcPct val="136842"/>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symptomen borstvoeding </a:t>
            </a:r>
            <a:r>
              <a:rPr lang="en-US" sz="1900" b="1" i="0" u="none" strike="noStrike" cap="none" baseline="0">
                <a:solidFill>
                  <a:schemeClr val="dk1"/>
                </a:solidFill>
                <a:latin typeface="Calibri"/>
                <a:ea typeface="Calibri"/>
                <a:cs typeface="Calibri"/>
                <a:sym typeface="Calibri"/>
              </a:rPr>
              <a:t>→</a:t>
            </a:r>
            <a:r>
              <a:rPr lang="en-US" sz="1900" b="0" i="0" u="none" strike="noStrike" cap="none" baseline="0">
                <a:solidFill>
                  <a:schemeClr val="dk1"/>
                </a:solidFill>
                <a:latin typeface="Calibri"/>
                <a:ea typeface="Calibri"/>
                <a:cs typeface="Calibri"/>
                <a:sym typeface="Calibri"/>
              </a:rPr>
              <a:t> flesvoeding</a:t>
            </a:r>
          </a:p>
          <a:p>
            <a:pPr marL="342900" marR="0" lvl="0" indent="-342900" algn="l" rtl="0">
              <a:lnSpc>
                <a:spcPct val="136842"/>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symptomen direct na inname koemelk</a:t>
            </a:r>
          </a:p>
          <a:p>
            <a:pPr marL="342900" marR="0" lvl="0" indent="-342900" algn="l" rtl="0">
              <a:lnSpc>
                <a:spcPct val="136842"/>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reproduceerbare symptomen </a:t>
            </a:r>
          </a:p>
          <a:p>
            <a:pPr marL="342900" marR="0" lvl="0" indent="-342900" algn="l" rtl="0">
              <a:lnSpc>
                <a:spcPct val="136842"/>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positieve familie anamnese atopie</a:t>
            </a:r>
          </a:p>
          <a:p>
            <a:pPr marL="342900" marR="0" lvl="0" indent="-342900" algn="l" rtl="0">
              <a:lnSpc>
                <a:spcPct val="136842"/>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geen enkel symptoom specifiek voor koemelkallergie</a:t>
            </a:r>
          </a:p>
          <a:p>
            <a:pPr marL="342900" marR="0" lvl="0" indent="-342900" algn="l" rtl="0">
              <a:lnSpc>
                <a:spcPct val="136842"/>
              </a:lnSpc>
              <a:spcBef>
                <a:spcPts val="380"/>
              </a:spcBef>
              <a:spcAft>
                <a:spcPts val="0"/>
              </a:spcAft>
              <a:buClr>
                <a:schemeClr val="dk1"/>
              </a:buClr>
              <a:buSzPct val="25000"/>
              <a:buFont typeface="Calibri"/>
              <a:buNone/>
            </a:pPr>
            <a:r>
              <a:rPr lang="en-US" sz="1900" b="0" i="0" u="none" strike="noStrike" cap="none" baseline="0">
                <a:solidFill>
                  <a:schemeClr val="dk1"/>
                </a:solidFill>
                <a:latin typeface="Calibri"/>
                <a:ea typeface="Calibri"/>
                <a:cs typeface="Calibri"/>
                <a:sym typeface="Calibri"/>
              </a:rPr>
              <a:t>	denk aan andere oorzaken bv. voedingsfouten, virale infecties </a:t>
            </a:r>
          </a:p>
        </p:txBody>
      </p:sp>
      <p:pic>
        <p:nvPicPr>
          <p:cNvPr id="157" name="Shape 157"/>
          <p:cNvPicPr preferRelativeResize="0"/>
          <p:nvPr/>
        </p:nvPicPr>
        <p:blipFill rotWithShape="1">
          <a:blip r:embed="rId3"/>
          <a:srcRect/>
          <a:stretch/>
        </p:blipFill>
        <p:spPr>
          <a:xfrm>
            <a:off x="6248400" y="2242455"/>
            <a:ext cx="2860674" cy="1908174"/>
          </a:xfrm>
          <a:prstGeom prst="rect">
            <a:avLst/>
          </a:prstGeom>
          <a:noFill/>
          <a:ln>
            <a:noFill/>
          </a:ln>
        </p:spPr>
      </p:pic>
      <p:sp>
        <p:nvSpPr>
          <p:cNvPr id="158" name="Shape 158"/>
          <p:cNvSpPr txBox="1"/>
          <p:nvPr/>
        </p:nvSpPr>
        <p:spPr>
          <a:xfrm>
            <a:off x="1724025" y="6381750"/>
            <a:ext cx="6048374" cy="33654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NICE richtlijn 2011, DRAGMA richtlijn 2010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62"/>
        <p:cNvGrpSpPr/>
        <p:nvPr/>
      </p:nvGrpSpPr>
      <p:grpSpPr>
        <a:xfrm>
          <a:off x="0" y="0"/>
          <a:ext cx="0" cy="0"/>
          <a:chOff x="0" y="0"/>
          <a:chExt cx="0" cy="0"/>
        </a:xfrm>
      </p:grpSpPr>
      <p:sp>
        <p:nvSpPr>
          <p:cNvPr id="163" name="Shape 163"/>
          <p:cNvSpPr txBox="1"/>
          <p:nvPr/>
        </p:nvSpPr>
        <p:spPr>
          <a:xfrm>
            <a:off x="0" y="333375"/>
            <a:ext cx="9144000" cy="6477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C0000"/>
              </a:buClr>
              <a:buSzPct val="25000"/>
              <a:buFont typeface="Calibri"/>
              <a:buNone/>
            </a:pPr>
            <a:r>
              <a:rPr lang="en-US" sz="3200" b="0" i="0" u="none" strike="noStrike" cap="none" baseline="0">
                <a:solidFill>
                  <a:srgbClr val="CC0000"/>
                </a:solidFill>
                <a:latin typeface="Calibri"/>
                <a:ea typeface="Calibri"/>
                <a:cs typeface="Calibri"/>
                <a:sym typeface="Calibri"/>
              </a:rPr>
              <a:t>Richtlijn</a:t>
            </a:r>
          </a:p>
          <a:p>
            <a:pPr marL="0" marR="0" lvl="0" indent="0" algn="ctr" rtl="0">
              <a:lnSpc>
                <a:spcPct val="100000"/>
              </a:lnSpc>
              <a:spcBef>
                <a:spcPts val="0"/>
              </a:spcBef>
              <a:spcAft>
                <a:spcPts val="0"/>
              </a:spcAft>
              <a:buClr>
                <a:srgbClr val="CC0000"/>
              </a:buClr>
              <a:buSzPct val="25000"/>
              <a:buFont typeface="Calibri"/>
              <a:buNone/>
            </a:pPr>
            <a:r>
              <a:rPr lang="en-US" sz="3200" b="0" i="0" u="none" strike="noStrike" cap="none" baseline="0">
                <a:solidFill>
                  <a:schemeClr val="dk2"/>
                </a:solidFill>
                <a:latin typeface="Calibri"/>
                <a:ea typeface="Calibri"/>
                <a:cs typeface="Calibri"/>
                <a:sym typeface="Calibri"/>
              </a:rPr>
              <a:t>Koemelkvrij dieet</a:t>
            </a:r>
          </a:p>
        </p:txBody>
      </p:sp>
      <p:sp>
        <p:nvSpPr>
          <p:cNvPr id="164" name="Shape 164"/>
          <p:cNvSpPr txBox="1"/>
          <p:nvPr/>
        </p:nvSpPr>
        <p:spPr>
          <a:xfrm>
            <a:off x="323850" y="1554162"/>
            <a:ext cx="7138986" cy="3962399"/>
          </a:xfrm>
          <a:prstGeom prst="rect">
            <a:avLst/>
          </a:prstGeom>
          <a:noFill/>
          <a:ln>
            <a:noFill/>
          </a:ln>
        </p:spPr>
        <p:txBody>
          <a:bodyPr lIns="91425" tIns="45700" rIns="91425" bIns="45700" anchor="t" anchorCtr="0">
            <a:noAutofit/>
          </a:bodyPr>
          <a:lstStyle/>
          <a:p>
            <a:pPr marL="342900" marR="0" lvl="0" indent="-342900" algn="l" rtl="0">
              <a:lnSpc>
                <a:spcPct val="136842"/>
              </a:lnSpc>
              <a:spcBef>
                <a:spcPts val="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intensief gehydrolyseerde zuigelingenvoeding (wei- of caseïne) </a:t>
            </a:r>
          </a:p>
          <a:p>
            <a:pPr marL="342900" marR="0" lvl="0" indent="-342900" algn="l" rtl="0">
              <a:lnSpc>
                <a:spcPct val="136842"/>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geen partieël gehydrolyseerde zuigelingenvoeding </a:t>
            </a:r>
          </a:p>
          <a:p>
            <a:pPr marL="342900" marR="0" lvl="0" indent="-342900" algn="l" rtl="0">
              <a:lnSpc>
                <a:spcPct val="136842"/>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&lt; 6 maanden geen sojavoeding</a:t>
            </a:r>
          </a:p>
          <a:p>
            <a:pPr marL="342900" marR="0" lvl="0" indent="-342900" algn="l" rtl="0">
              <a:lnSpc>
                <a:spcPct val="136842"/>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indien exclusieve borstvoeding: </a:t>
            </a:r>
          </a:p>
          <a:p>
            <a:pPr marL="342900" marR="0" lvl="0" indent="-342900" algn="l" rtl="0">
              <a:lnSpc>
                <a:spcPct val="136842"/>
              </a:lnSpc>
              <a:spcBef>
                <a:spcPts val="380"/>
              </a:spcBef>
              <a:spcAft>
                <a:spcPts val="0"/>
              </a:spcAft>
              <a:buClr>
                <a:schemeClr val="dk1"/>
              </a:buClr>
              <a:buSzPct val="25000"/>
              <a:buFont typeface="Calibri"/>
              <a:buNone/>
            </a:pPr>
            <a:r>
              <a:rPr lang="en-US" sz="1900" b="0" i="0" u="none" strike="noStrike" cap="none" baseline="0">
                <a:solidFill>
                  <a:schemeClr val="dk1"/>
                </a:solidFill>
                <a:latin typeface="Calibri"/>
                <a:ea typeface="Calibri"/>
                <a:cs typeface="Calibri"/>
                <a:sym typeface="Calibri"/>
              </a:rPr>
              <a:t>                  moeder koemelkvrij dieet  </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pic>
        <p:nvPicPr>
          <p:cNvPr id="165" name="Shape 165"/>
          <p:cNvPicPr preferRelativeResize="0"/>
          <p:nvPr/>
        </p:nvPicPr>
        <p:blipFill rotWithShape="1">
          <a:blip r:embed="rId3"/>
          <a:srcRect/>
          <a:stretch/>
        </p:blipFill>
        <p:spPr>
          <a:xfrm>
            <a:off x="5980112" y="2110083"/>
            <a:ext cx="3128962" cy="4232274"/>
          </a:xfrm>
          <a:prstGeom prst="rect">
            <a:avLst/>
          </a:prstGeom>
          <a:noFill/>
          <a:ln>
            <a:noFill/>
          </a:ln>
        </p:spPr>
      </p:pic>
      <p:sp>
        <p:nvSpPr>
          <p:cNvPr id="166" name="Shape 166"/>
          <p:cNvSpPr txBox="1"/>
          <p:nvPr/>
        </p:nvSpPr>
        <p:spPr>
          <a:xfrm>
            <a:off x="1260475" y="6381750"/>
            <a:ext cx="6048374" cy="33654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NICE richtlijn 2011, DRAGMA richtlijn 2010, NIAID richtlijn 2010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70"/>
        <p:cNvGrpSpPr/>
        <p:nvPr/>
      </p:nvGrpSpPr>
      <p:grpSpPr>
        <a:xfrm>
          <a:off x="0" y="0"/>
          <a:ext cx="0" cy="0"/>
          <a:chOff x="0" y="0"/>
          <a:chExt cx="0" cy="0"/>
        </a:xfrm>
      </p:grpSpPr>
      <p:sp>
        <p:nvSpPr>
          <p:cNvPr id="171" name="Shape 171"/>
          <p:cNvSpPr txBox="1"/>
          <p:nvPr/>
        </p:nvSpPr>
        <p:spPr>
          <a:xfrm>
            <a:off x="1501720" y="270825"/>
            <a:ext cx="7138986" cy="40957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C0000"/>
              </a:buClr>
              <a:buSzPct val="25000"/>
              <a:buFont typeface="Calibri"/>
              <a:buNone/>
            </a:pPr>
            <a:r>
              <a:rPr lang="en-US" sz="3200" b="0" i="0" u="none" strike="noStrike" cap="none" baseline="0">
                <a:solidFill>
                  <a:srgbClr val="CC0000"/>
                </a:solidFill>
                <a:latin typeface="Calibri"/>
                <a:ea typeface="Calibri"/>
                <a:cs typeface="Calibri"/>
                <a:sym typeface="Calibri"/>
              </a:rPr>
              <a:t>Nieuw</a:t>
            </a:r>
            <a:r>
              <a:rPr lang="en-US" sz="3200" b="0" i="0" u="none" strike="noStrike" cap="none" baseline="0">
                <a:solidFill>
                  <a:schemeClr val="dk2"/>
                </a:solidFill>
                <a:latin typeface="Calibri"/>
                <a:ea typeface="Calibri"/>
                <a:cs typeface="Calibri"/>
                <a:sym typeface="Calibri"/>
              </a:rPr>
              <a:t> </a:t>
            </a:r>
            <a:br>
              <a:rPr lang="en-US" sz="3200" b="0" i="0" u="none" strike="noStrike" cap="none" baseline="0">
                <a:solidFill>
                  <a:schemeClr val="dk2"/>
                </a:solidFill>
                <a:latin typeface="Calibri"/>
                <a:ea typeface="Calibri"/>
                <a:cs typeface="Calibri"/>
                <a:sym typeface="Calibri"/>
              </a:rPr>
            </a:br>
            <a:r>
              <a:rPr lang="en-US" sz="3200" b="0" i="0" u="none" strike="noStrike" cap="none" baseline="0">
                <a:solidFill>
                  <a:schemeClr val="dk2"/>
                </a:solidFill>
                <a:latin typeface="Calibri"/>
                <a:ea typeface="Calibri"/>
                <a:cs typeface="Calibri"/>
                <a:sym typeface="Calibri"/>
              </a:rPr>
              <a:t>Diagnostiek koemelkallergie</a:t>
            </a:r>
          </a:p>
        </p:txBody>
      </p:sp>
      <p:grpSp>
        <p:nvGrpSpPr>
          <p:cNvPr id="172" name="Shape 172"/>
          <p:cNvGrpSpPr/>
          <p:nvPr/>
        </p:nvGrpSpPr>
        <p:grpSpPr>
          <a:xfrm>
            <a:off x="179385" y="1687780"/>
            <a:ext cx="8820149" cy="4411660"/>
            <a:chOff x="2606675" y="1677985"/>
            <a:chExt cx="11428411" cy="8001000"/>
          </a:xfrm>
        </p:grpSpPr>
        <p:sp>
          <p:nvSpPr>
            <p:cNvPr id="173" name="Shape 173"/>
            <p:cNvSpPr/>
            <p:nvPr/>
          </p:nvSpPr>
          <p:spPr>
            <a:xfrm>
              <a:off x="2606675" y="1677985"/>
              <a:ext cx="11428411" cy="8001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cxnSp>
          <p:nvCxnSpPr>
            <p:cNvPr id="174" name="Shape 174"/>
            <p:cNvCxnSpPr/>
            <p:nvPr/>
          </p:nvCxnSpPr>
          <p:spPr>
            <a:xfrm rot="-5400000">
              <a:off x="8033541" y="8249443"/>
              <a:ext cx="571500" cy="1587"/>
            </a:xfrm>
            <a:prstGeom prst="straightConnector1">
              <a:avLst/>
            </a:prstGeom>
            <a:noFill/>
            <a:ln w="28575" cap="rnd">
              <a:solidFill>
                <a:srgbClr val="000000"/>
              </a:solidFill>
              <a:prstDash val="solid"/>
              <a:miter/>
              <a:headEnd type="none" w="med" len="med"/>
              <a:tailEnd type="none" w="med" len="med"/>
            </a:ln>
          </p:spPr>
        </p:cxnSp>
        <p:cxnSp>
          <p:nvCxnSpPr>
            <p:cNvPr id="175" name="Shape 175"/>
            <p:cNvCxnSpPr/>
            <p:nvPr/>
          </p:nvCxnSpPr>
          <p:spPr>
            <a:xfrm rot="10800000" flipH="1">
              <a:off x="11034710" y="2106612"/>
              <a:ext cx="571500" cy="2000250"/>
            </a:xfrm>
            <a:prstGeom prst="straightConnector1">
              <a:avLst/>
            </a:prstGeom>
            <a:noFill/>
            <a:ln w="28575" cap="rnd">
              <a:solidFill>
                <a:srgbClr val="000000"/>
              </a:solidFill>
              <a:prstDash val="solid"/>
              <a:miter/>
              <a:headEnd type="none" w="med" len="med"/>
              <a:tailEnd type="none" w="med" len="med"/>
            </a:ln>
          </p:spPr>
        </p:cxnSp>
        <p:cxnSp>
          <p:nvCxnSpPr>
            <p:cNvPr id="176" name="Shape 176"/>
            <p:cNvCxnSpPr/>
            <p:nvPr/>
          </p:nvCxnSpPr>
          <p:spPr>
            <a:xfrm rot="10800000" flipH="1">
              <a:off x="7034210" y="5535610"/>
              <a:ext cx="571500" cy="2000250"/>
            </a:xfrm>
            <a:prstGeom prst="straightConnector1">
              <a:avLst/>
            </a:prstGeom>
            <a:noFill/>
            <a:ln w="28575" cap="rnd">
              <a:solidFill>
                <a:srgbClr val="000000"/>
              </a:solidFill>
              <a:prstDash val="solid"/>
              <a:miter/>
              <a:headEnd type="none" w="med" len="med"/>
              <a:tailEnd type="none" w="med" len="med"/>
            </a:ln>
          </p:spPr>
        </p:cxnSp>
        <p:cxnSp>
          <p:nvCxnSpPr>
            <p:cNvPr id="177" name="Shape 177"/>
            <p:cNvCxnSpPr/>
            <p:nvPr/>
          </p:nvCxnSpPr>
          <p:spPr>
            <a:xfrm rot="-5400000">
              <a:off x="5034755" y="5536404"/>
              <a:ext cx="571500" cy="1998660"/>
            </a:xfrm>
            <a:prstGeom prst="straightConnector1">
              <a:avLst/>
            </a:prstGeom>
            <a:noFill/>
            <a:ln w="28575" cap="rnd">
              <a:solidFill>
                <a:srgbClr val="000000"/>
              </a:solidFill>
              <a:prstDash val="solid"/>
              <a:miter/>
              <a:headEnd type="none" w="med" len="med"/>
              <a:tailEnd type="none" w="med" len="med"/>
            </a:ln>
          </p:spPr>
        </p:cxnSp>
        <p:cxnSp>
          <p:nvCxnSpPr>
            <p:cNvPr id="178" name="Shape 178"/>
            <p:cNvCxnSpPr/>
            <p:nvPr/>
          </p:nvCxnSpPr>
          <p:spPr>
            <a:xfrm rot="10800000" flipH="1">
              <a:off x="9035254" y="3821905"/>
              <a:ext cx="571500" cy="1998660"/>
            </a:xfrm>
            <a:prstGeom prst="straightConnector1">
              <a:avLst/>
            </a:prstGeom>
            <a:noFill/>
            <a:ln w="28575" cap="rnd">
              <a:solidFill>
                <a:srgbClr val="000000"/>
              </a:solidFill>
              <a:prstDash val="solid"/>
              <a:miter/>
              <a:headEnd type="none" w="med" len="med"/>
              <a:tailEnd type="none" w="med" len="med"/>
            </a:ln>
          </p:spPr>
        </p:cxnSp>
        <p:cxnSp>
          <p:nvCxnSpPr>
            <p:cNvPr id="179" name="Shape 179"/>
            <p:cNvCxnSpPr/>
            <p:nvPr/>
          </p:nvCxnSpPr>
          <p:spPr>
            <a:xfrm rot="-5400000">
              <a:off x="7035004" y="3820317"/>
              <a:ext cx="571500" cy="2001837"/>
            </a:xfrm>
            <a:prstGeom prst="straightConnector1">
              <a:avLst/>
            </a:prstGeom>
            <a:noFill/>
            <a:ln w="28575" cap="rnd">
              <a:solidFill>
                <a:srgbClr val="000000"/>
              </a:solidFill>
              <a:prstDash val="solid"/>
              <a:miter/>
              <a:headEnd type="none" w="med" len="med"/>
              <a:tailEnd type="none" w="med" len="med"/>
            </a:ln>
          </p:spPr>
        </p:cxnSp>
        <p:cxnSp>
          <p:nvCxnSpPr>
            <p:cNvPr id="180" name="Shape 180"/>
            <p:cNvCxnSpPr/>
            <p:nvPr/>
          </p:nvCxnSpPr>
          <p:spPr>
            <a:xfrm rot="-5400000">
              <a:off x="9035254" y="2107405"/>
              <a:ext cx="571500" cy="1998660"/>
            </a:xfrm>
            <a:prstGeom prst="straightConnector1">
              <a:avLst/>
            </a:prstGeom>
            <a:noFill/>
            <a:ln w="28575" cap="rnd">
              <a:solidFill>
                <a:srgbClr val="000000"/>
              </a:solidFill>
              <a:prstDash val="solid"/>
              <a:miter/>
              <a:headEnd type="none" w="med" len="med"/>
              <a:tailEnd type="none" w="med" len="med"/>
            </a:ln>
          </p:spPr>
        </p:cxnSp>
        <p:sp>
          <p:nvSpPr>
            <p:cNvPr id="181" name="Shape 181"/>
            <p:cNvSpPr/>
            <p:nvPr/>
          </p:nvSpPr>
          <p:spPr>
            <a:xfrm>
              <a:off x="8605835" y="1677985"/>
              <a:ext cx="3429000" cy="1143000"/>
            </a:xfrm>
            <a:prstGeom prst="roundRect">
              <a:avLst>
                <a:gd name="adj" fmla="val 16667"/>
              </a:avLst>
            </a:prstGeom>
            <a:solidFill>
              <a:srgbClr val="FFFF99"/>
            </a:solidFill>
            <a:ln w="9525" cap="rnd">
              <a:solidFill>
                <a:srgbClr val="0000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18"/>
                </a:buClr>
                <a:buSzPct val="25000"/>
                <a:buFont typeface="Arial"/>
                <a:buNone/>
              </a:pPr>
              <a:r>
                <a:rPr lang="en-US" sz="1500" b="1" i="0" u="none" strike="noStrike" cap="none" baseline="0">
                  <a:solidFill>
                    <a:srgbClr val="000018"/>
                  </a:solidFill>
                  <a:latin typeface="Arial"/>
                  <a:ea typeface="Arial"/>
                  <a:cs typeface="Arial"/>
                  <a:sym typeface="Arial"/>
                </a:rPr>
                <a:t>vermoeden koemelkallergie</a:t>
              </a:r>
            </a:p>
          </p:txBody>
        </p:sp>
        <p:sp>
          <p:nvSpPr>
            <p:cNvPr id="182" name="Shape 182"/>
            <p:cNvSpPr/>
            <p:nvPr/>
          </p:nvSpPr>
          <p:spPr>
            <a:xfrm>
              <a:off x="6605585" y="3392487"/>
              <a:ext cx="3429000" cy="1143000"/>
            </a:xfrm>
            <a:prstGeom prst="roundRect">
              <a:avLst>
                <a:gd name="adj" fmla="val 16667"/>
              </a:avLst>
            </a:prstGeom>
            <a:solidFill>
              <a:srgbClr val="FFFF99"/>
            </a:solidFill>
            <a:ln w="9525" cap="rnd">
              <a:solidFill>
                <a:srgbClr val="0000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18"/>
                </a:buClr>
                <a:buSzPct val="25000"/>
                <a:buFont typeface="Arial"/>
                <a:buNone/>
              </a:pPr>
              <a:r>
                <a:rPr lang="en-US" sz="1500" b="1" i="0" u="none" strike="noStrike" cap="none" baseline="0">
                  <a:solidFill>
                    <a:srgbClr val="000018"/>
                  </a:solidFill>
                  <a:latin typeface="Arial"/>
                  <a:ea typeface="Arial"/>
                  <a:cs typeface="Arial"/>
                  <a:sym typeface="Arial"/>
                </a:rPr>
                <a:t>milde klachten</a:t>
              </a:r>
            </a:p>
            <a:p>
              <a:pPr marL="0" marR="0" lvl="0" indent="0" algn="ctr" rtl="0">
                <a:lnSpc>
                  <a:spcPct val="100000"/>
                </a:lnSpc>
                <a:spcBef>
                  <a:spcPts val="0"/>
                </a:spcBef>
                <a:spcAft>
                  <a:spcPts val="0"/>
                </a:spcAft>
                <a:buClr>
                  <a:srgbClr val="000018"/>
                </a:buClr>
                <a:buSzPct val="25000"/>
                <a:buFont typeface="Arial"/>
                <a:buNone/>
              </a:pPr>
              <a:r>
                <a:rPr lang="en-US" sz="1500" b="1" i="0" u="none" strike="noStrike" cap="none" baseline="0">
                  <a:solidFill>
                    <a:srgbClr val="000018"/>
                  </a:solidFill>
                  <a:latin typeface="Arial"/>
                  <a:ea typeface="Arial"/>
                  <a:cs typeface="Arial"/>
                  <a:sym typeface="Arial"/>
                </a:rPr>
                <a:t>start koemelkvrij dieet</a:t>
              </a:r>
            </a:p>
          </p:txBody>
        </p:sp>
        <p:sp>
          <p:nvSpPr>
            <p:cNvPr id="183" name="Shape 183"/>
            <p:cNvSpPr/>
            <p:nvPr/>
          </p:nvSpPr>
          <p:spPr>
            <a:xfrm>
              <a:off x="4605337" y="5106987"/>
              <a:ext cx="3429000" cy="1143000"/>
            </a:xfrm>
            <a:prstGeom prst="roundRect">
              <a:avLst>
                <a:gd name="adj" fmla="val 16667"/>
              </a:avLst>
            </a:prstGeom>
            <a:solidFill>
              <a:srgbClr val="FFFF99"/>
            </a:solidFill>
            <a:ln w="9525" cap="rnd">
              <a:solidFill>
                <a:srgbClr val="0000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18"/>
                </a:buClr>
                <a:buSzPct val="25000"/>
                <a:buFont typeface="Arial"/>
                <a:buNone/>
              </a:pPr>
              <a:r>
                <a:rPr lang="en-US" sz="1500" b="1" i="0" u="none" strike="noStrike" cap="none" baseline="0">
                  <a:solidFill>
                    <a:srgbClr val="000018"/>
                  </a:solidFill>
                  <a:latin typeface="Arial"/>
                  <a:ea typeface="Arial"/>
                  <a:cs typeface="Arial"/>
                  <a:sym typeface="Arial"/>
                </a:rPr>
                <a:t>open provocatie</a:t>
              </a:r>
            </a:p>
          </p:txBody>
        </p:sp>
        <p:sp>
          <p:nvSpPr>
            <p:cNvPr id="184" name="Shape 184"/>
            <p:cNvSpPr/>
            <p:nvPr/>
          </p:nvSpPr>
          <p:spPr>
            <a:xfrm>
              <a:off x="10606085" y="3392487"/>
              <a:ext cx="3429000" cy="1143000"/>
            </a:xfrm>
            <a:prstGeom prst="roundRect">
              <a:avLst>
                <a:gd name="adj" fmla="val 16667"/>
              </a:avLst>
            </a:prstGeom>
            <a:solidFill>
              <a:srgbClr val="FFDDDD"/>
            </a:solidFill>
            <a:ln w="9525" cap="rnd">
              <a:solidFill>
                <a:srgbClr val="0000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18"/>
                </a:buClr>
                <a:buSzPct val="25000"/>
                <a:buFont typeface="Arial"/>
                <a:buNone/>
              </a:pPr>
              <a:r>
                <a:rPr lang="en-US" sz="1500" b="1" i="0" u="none" strike="noStrike" cap="none" baseline="0">
                  <a:solidFill>
                    <a:srgbClr val="000018"/>
                  </a:solidFill>
                  <a:latin typeface="Arial"/>
                  <a:ea typeface="Arial"/>
                  <a:cs typeface="Arial"/>
                  <a:sym typeface="Arial"/>
                </a:rPr>
                <a:t>ernstige klachten</a:t>
              </a:r>
              <a:r>
                <a:rPr lang="en-US" sz="1600" b="1" i="0" u="none" strike="noStrike" cap="none" baseline="0">
                  <a:solidFill>
                    <a:srgbClr val="000018"/>
                  </a:solidFill>
                  <a:latin typeface="Arial"/>
                  <a:ea typeface="Arial"/>
                  <a:cs typeface="Arial"/>
                  <a:sym typeface="Arial"/>
                </a:rPr>
                <a:t>*</a:t>
              </a:r>
            </a:p>
            <a:p>
              <a:pPr marL="0" marR="0" lvl="0" indent="0" algn="ctr" rtl="0">
                <a:lnSpc>
                  <a:spcPct val="100000"/>
                </a:lnSpc>
                <a:spcBef>
                  <a:spcPts val="0"/>
                </a:spcBef>
                <a:spcAft>
                  <a:spcPts val="0"/>
                </a:spcAft>
                <a:buClr>
                  <a:srgbClr val="000018"/>
                </a:buClr>
                <a:buSzPct val="25000"/>
                <a:buFont typeface="Arial"/>
                <a:buNone/>
              </a:pPr>
              <a:r>
                <a:rPr lang="en-US" sz="1500" b="1" i="0" u="none" strike="noStrike" cap="none" baseline="0">
                  <a:solidFill>
                    <a:srgbClr val="000018"/>
                  </a:solidFill>
                  <a:latin typeface="Arial"/>
                  <a:ea typeface="Arial"/>
                  <a:cs typeface="Arial"/>
                  <a:sym typeface="Arial"/>
                </a:rPr>
                <a:t>verwijzen kinderarts</a:t>
              </a:r>
            </a:p>
          </p:txBody>
        </p:sp>
        <p:sp>
          <p:nvSpPr>
            <p:cNvPr id="185" name="Shape 185"/>
            <p:cNvSpPr/>
            <p:nvPr/>
          </p:nvSpPr>
          <p:spPr>
            <a:xfrm>
              <a:off x="8605835" y="5106987"/>
              <a:ext cx="3429000" cy="1143000"/>
            </a:xfrm>
            <a:prstGeom prst="roundRect">
              <a:avLst>
                <a:gd name="adj" fmla="val 16667"/>
              </a:avLst>
            </a:prstGeom>
            <a:solidFill>
              <a:srgbClr val="CCFFFF"/>
            </a:solidFill>
            <a:ln w="9525" cap="rnd">
              <a:solidFill>
                <a:srgbClr val="0000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18"/>
                </a:buClr>
                <a:buSzPct val="25000"/>
                <a:buFont typeface="Arial"/>
                <a:buNone/>
              </a:pPr>
              <a:r>
                <a:rPr lang="en-US" sz="1500" b="1" i="0" u="none" strike="noStrike" cap="none" baseline="0">
                  <a:solidFill>
                    <a:srgbClr val="000018"/>
                  </a:solidFill>
                  <a:latin typeface="Arial"/>
                  <a:ea typeface="Arial"/>
                  <a:cs typeface="Arial"/>
                  <a:sym typeface="Arial"/>
                </a:rPr>
                <a:t>dubbelblinde  provocatie</a:t>
              </a:r>
            </a:p>
          </p:txBody>
        </p:sp>
        <p:sp>
          <p:nvSpPr>
            <p:cNvPr id="186" name="Shape 186"/>
            <p:cNvSpPr/>
            <p:nvPr/>
          </p:nvSpPr>
          <p:spPr>
            <a:xfrm>
              <a:off x="2606675" y="6821485"/>
              <a:ext cx="3427412" cy="1143000"/>
            </a:xfrm>
            <a:prstGeom prst="roundRect">
              <a:avLst>
                <a:gd name="adj" fmla="val 16667"/>
              </a:avLst>
            </a:prstGeom>
            <a:solidFill>
              <a:srgbClr val="FFFF99"/>
            </a:solidFill>
            <a:ln w="9525" cap="rnd">
              <a:solidFill>
                <a:srgbClr val="0000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18"/>
                </a:buClr>
                <a:buSzPct val="25000"/>
                <a:buFont typeface="Arial"/>
                <a:buNone/>
              </a:pPr>
              <a:r>
                <a:rPr lang="en-US" sz="1800" b="1" i="0" u="none" strike="noStrike" cap="none" baseline="0">
                  <a:solidFill>
                    <a:srgbClr val="000018"/>
                  </a:solidFill>
                  <a:latin typeface="Arial"/>
                  <a:ea typeface="Arial"/>
                  <a:cs typeface="Arial"/>
                  <a:sym typeface="Arial"/>
                </a:rPr>
                <a:t>	</a:t>
              </a:r>
              <a:r>
                <a:rPr lang="en-US" sz="1500" b="1" i="0" u="none" strike="noStrike" cap="none" baseline="0">
                  <a:solidFill>
                    <a:srgbClr val="000018"/>
                  </a:solidFill>
                  <a:latin typeface="Arial"/>
                  <a:ea typeface="Arial"/>
                  <a:cs typeface="Arial"/>
                  <a:sym typeface="Arial"/>
                </a:rPr>
                <a:t>negatief</a:t>
              </a:r>
            </a:p>
            <a:p>
              <a:pPr marL="0" marR="0" lvl="0" indent="0" algn="ctr" rtl="0">
                <a:lnSpc>
                  <a:spcPct val="100000"/>
                </a:lnSpc>
                <a:spcBef>
                  <a:spcPts val="0"/>
                </a:spcBef>
                <a:spcAft>
                  <a:spcPts val="0"/>
                </a:spcAft>
                <a:buClr>
                  <a:srgbClr val="000018"/>
                </a:buClr>
                <a:buSzPct val="25000"/>
                <a:buFont typeface="Arial"/>
                <a:buNone/>
              </a:pPr>
              <a:r>
                <a:rPr lang="en-US" sz="1500" b="1" i="0" u="none" strike="noStrike" cap="none" baseline="0">
                  <a:solidFill>
                    <a:srgbClr val="000018"/>
                  </a:solidFill>
                  <a:latin typeface="Arial"/>
                  <a:ea typeface="Arial"/>
                  <a:cs typeface="Arial"/>
                  <a:sym typeface="Arial"/>
                </a:rPr>
                <a:t>geen koemelkallergie</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87" name="Shape 187"/>
            <p:cNvSpPr/>
            <p:nvPr/>
          </p:nvSpPr>
          <p:spPr>
            <a:xfrm>
              <a:off x="6605585" y="6821485"/>
              <a:ext cx="3427412" cy="1143000"/>
            </a:xfrm>
            <a:prstGeom prst="roundRect">
              <a:avLst>
                <a:gd name="adj" fmla="val 16667"/>
              </a:avLst>
            </a:prstGeom>
            <a:solidFill>
              <a:srgbClr val="CCFFFF"/>
            </a:solidFill>
            <a:ln w="9525" cap="rnd">
              <a:solidFill>
                <a:srgbClr val="0000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500" b="0" i="0" u="none" strike="noStrike" cap="none" baseline="0">
                  <a:solidFill>
                    <a:schemeClr val="dk1"/>
                  </a:solidFill>
                  <a:latin typeface="Times New Roman"/>
                  <a:ea typeface="Times New Roman"/>
                  <a:cs typeface="Times New Roman"/>
                  <a:sym typeface="Times New Roman"/>
                </a:rPr>
                <a:t> </a:t>
              </a:r>
            </a:p>
            <a:p>
              <a:pPr marL="0" marR="0" lvl="0" indent="0" algn="ctr" rtl="0">
                <a:lnSpc>
                  <a:spcPct val="100000"/>
                </a:lnSpc>
                <a:spcBef>
                  <a:spcPts val="0"/>
                </a:spcBef>
                <a:spcAft>
                  <a:spcPts val="0"/>
                </a:spcAft>
                <a:buClr>
                  <a:srgbClr val="000080"/>
                </a:buClr>
                <a:buSzPct val="25000"/>
                <a:buFont typeface="Arial"/>
                <a:buNone/>
              </a:pPr>
              <a:r>
                <a:rPr lang="en-US" sz="1500" b="0" i="0" u="none" strike="noStrike" cap="none" baseline="0">
                  <a:solidFill>
                    <a:srgbClr val="000080"/>
                  </a:solidFill>
                  <a:latin typeface="Arial"/>
                  <a:ea typeface="Arial"/>
                  <a:cs typeface="Arial"/>
                  <a:sym typeface="Arial"/>
                </a:rPr>
                <a:t> </a:t>
              </a:r>
              <a:r>
                <a:rPr lang="en-US" sz="1500" b="1" i="0" u="none" strike="noStrike" cap="none" baseline="0">
                  <a:solidFill>
                    <a:srgbClr val="000018"/>
                  </a:solidFill>
                  <a:latin typeface="Arial"/>
                  <a:ea typeface="Arial"/>
                  <a:cs typeface="Arial"/>
                  <a:sym typeface="Arial"/>
                </a:rPr>
                <a:t>positief </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88" name="Shape 188"/>
            <p:cNvSpPr/>
            <p:nvPr/>
          </p:nvSpPr>
          <p:spPr>
            <a:xfrm>
              <a:off x="6604000" y="8535985"/>
              <a:ext cx="3429000" cy="1143000"/>
            </a:xfrm>
            <a:prstGeom prst="roundRect">
              <a:avLst>
                <a:gd name="adj" fmla="val 16667"/>
              </a:avLst>
            </a:prstGeom>
            <a:solidFill>
              <a:srgbClr val="CCFFFF"/>
            </a:solidFill>
            <a:ln w="9525" cap="rnd">
              <a:solidFill>
                <a:srgbClr val="0000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endParaRPr/>
            </a:p>
            <a:p>
              <a:pPr marL="0" marR="0" lvl="0" indent="0" algn="ctr" rtl="0">
                <a:lnSpc>
                  <a:spcPct val="100000"/>
                </a:lnSpc>
                <a:spcBef>
                  <a:spcPts val="0"/>
                </a:spcBef>
                <a:spcAft>
                  <a:spcPts val="0"/>
                </a:spcAft>
                <a:buClr>
                  <a:srgbClr val="000018"/>
                </a:buClr>
                <a:buSzPct val="25000"/>
                <a:buFont typeface="Arial"/>
                <a:buNone/>
              </a:pPr>
              <a:r>
                <a:rPr lang="en-US" sz="1500" b="1" i="0" u="none" strike="noStrike" cap="none" baseline="0">
                  <a:solidFill>
                    <a:srgbClr val="000018"/>
                  </a:solidFill>
                  <a:latin typeface="Arial"/>
                  <a:ea typeface="Arial"/>
                  <a:cs typeface="Arial"/>
                  <a:sym typeface="Arial"/>
                </a:rPr>
                <a:t>dubbelblinde provocatie</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grpSp>
      <p:sp>
        <p:nvSpPr>
          <p:cNvPr id="189" name="Shape 189"/>
          <p:cNvSpPr txBox="1"/>
          <p:nvPr/>
        </p:nvSpPr>
        <p:spPr>
          <a:xfrm>
            <a:off x="1631950" y="6294437"/>
            <a:ext cx="6396037" cy="33654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18"/>
              </a:buClr>
              <a:buSzPct val="25000"/>
              <a:buFont typeface="Arial"/>
              <a:buNone/>
            </a:pPr>
            <a:r>
              <a:rPr lang="en-US" sz="1600" b="1" i="0" u="none" strike="noStrike" cap="none" baseline="0">
                <a:solidFill>
                  <a:srgbClr val="000018"/>
                </a:solidFill>
                <a:latin typeface="Arial"/>
                <a:ea typeface="Arial"/>
                <a:cs typeface="Arial"/>
                <a:sym typeface="Arial"/>
              </a:rPr>
              <a:t>*</a:t>
            </a:r>
            <a:r>
              <a:rPr lang="en-US" sz="1600" b="0" i="0" u="none" strike="noStrike" cap="none" baseline="0">
                <a:solidFill>
                  <a:srgbClr val="000018"/>
                </a:solidFill>
                <a:latin typeface="Arial"/>
                <a:ea typeface="Arial"/>
                <a:cs typeface="Arial"/>
                <a:sym typeface="Arial"/>
              </a:rPr>
              <a:t>ernstige klachten: inspiratoire stridor, dyspneu, anafylactische shock</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95"/>
        <p:cNvGrpSpPr/>
        <p:nvPr/>
      </p:nvGrpSpPr>
      <p:grpSpPr>
        <a:xfrm>
          <a:off x="0" y="0"/>
          <a:ext cx="0" cy="0"/>
          <a:chOff x="0" y="0"/>
          <a:chExt cx="0" cy="0"/>
        </a:xfrm>
      </p:grpSpPr>
      <p:sp>
        <p:nvSpPr>
          <p:cNvPr id="196" name="Shape 196"/>
          <p:cNvSpPr txBox="1"/>
          <p:nvPr/>
        </p:nvSpPr>
        <p:spPr>
          <a:xfrm>
            <a:off x="90879" y="333375"/>
            <a:ext cx="9144000" cy="6477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3200" b="0" i="0" u="none" strike="noStrike" cap="none" baseline="0">
                <a:solidFill>
                  <a:schemeClr val="dk2"/>
                </a:solidFill>
                <a:latin typeface="Calibri"/>
                <a:ea typeface="Calibri"/>
                <a:cs typeface="Calibri"/>
                <a:sym typeface="Calibri"/>
              </a:rPr>
              <a:t>Verwijzen </a:t>
            </a:r>
          </a:p>
        </p:txBody>
      </p:sp>
      <p:sp>
        <p:nvSpPr>
          <p:cNvPr id="197" name="Shape 197"/>
          <p:cNvSpPr txBox="1"/>
          <p:nvPr/>
        </p:nvSpPr>
        <p:spPr>
          <a:xfrm>
            <a:off x="395287" y="1612604"/>
            <a:ext cx="7138986" cy="3962399"/>
          </a:xfrm>
          <a:prstGeom prst="rect">
            <a:avLst/>
          </a:prstGeom>
          <a:noFill/>
          <a:ln>
            <a:noFill/>
          </a:ln>
        </p:spPr>
        <p:txBody>
          <a:bodyPr lIns="91425" tIns="45700" rIns="91425" bIns="45700" anchor="t" anchorCtr="0">
            <a:noAutofit/>
          </a:bodyPr>
          <a:lstStyle/>
          <a:p>
            <a:pPr marL="342900" marR="0" lvl="0" indent="-342900" algn="l" rtl="0">
              <a:lnSpc>
                <a:spcPct val="136842"/>
              </a:lnSpc>
              <a:spcBef>
                <a:spcPts val="0"/>
              </a:spcBef>
              <a:spcAft>
                <a:spcPts val="0"/>
              </a:spcAft>
              <a:buClr>
                <a:schemeClr val="dk1"/>
              </a:buClr>
              <a:buSzPct val="25000"/>
              <a:buFont typeface="Calibri"/>
              <a:buNone/>
            </a:pPr>
            <a:r>
              <a:rPr lang="en-US" sz="2000" b="1" i="0" u="none" strike="noStrike" cap="none" baseline="0">
                <a:solidFill>
                  <a:schemeClr val="dk2"/>
                </a:solidFill>
                <a:latin typeface="Calibri"/>
                <a:ea typeface="Calibri"/>
                <a:cs typeface="Calibri"/>
                <a:sym typeface="Calibri"/>
              </a:rPr>
              <a:t>Naar huisarts / kinderarts</a:t>
            </a:r>
          </a:p>
          <a:p>
            <a:pPr marL="342900" marR="0" lvl="0" indent="-342900" algn="l" rtl="0">
              <a:lnSpc>
                <a:spcPct val="136842"/>
              </a:lnSpc>
              <a:spcBef>
                <a:spcPts val="0"/>
              </a:spcBef>
              <a:spcAft>
                <a:spcPts val="0"/>
              </a:spcAft>
              <a:buClr>
                <a:schemeClr val="dk1"/>
              </a:buClr>
              <a:buSzPct val="25000"/>
              <a:buFont typeface="Calibri"/>
              <a:buNone/>
            </a:pPr>
            <a:r>
              <a:rPr lang="en-US" sz="1900" b="1" i="0" u="none" strike="noStrike" cap="none" baseline="0">
                <a:solidFill>
                  <a:schemeClr val="dk1"/>
                </a:solidFill>
                <a:latin typeface="Calibri"/>
                <a:ea typeface="Calibri"/>
                <a:cs typeface="Calibri"/>
                <a:sym typeface="Calibri"/>
              </a:rPr>
              <a:t>Bij </a:t>
            </a:r>
            <a:r>
              <a:rPr lang="en-US" sz="1900" b="1" i="0" u="none" strike="noStrike" cap="none" baseline="0">
                <a:solidFill>
                  <a:srgbClr val="FF0000"/>
                </a:solidFill>
                <a:latin typeface="Calibri"/>
                <a:ea typeface="Calibri"/>
                <a:cs typeface="Calibri"/>
                <a:sym typeface="Calibri"/>
              </a:rPr>
              <a:t>ernstige symptomen</a:t>
            </a:r>
            <a:r>
              <a:rPr lang="en-US" sz="1900" b="1" i="0" u="none" strike="noStrike" cap="none" baseline="0">
                <a:solidFill>
                  <a:schemeClr val="dk1"/>
                </a:solidFill>
                <a:latin typeface="Calibri"/>
                <a:ea typeface="Calibri"/>
                <a:cs typeface="Calibri"/>
                <a:sym typeface="Calibri"/>
              </a:rPr>
              <a:t>: </a:t>
            </a:r>
          </a:p>
          <a:p>
            <a:pPr marL="342900" marR="0" lvl="0" indent="-342900" algn="l" rtl="0">
              <a:lnSpc>
                <a:spcPct val="136842"/>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anafylactische shock</a:t>
            </a:r>
          </a:p>
          <a:p>
            <a:pPr marL="342900" marR="0" lvl="0" indent="-342900" algn="l" rtl="0">
              <a:lnSpc>
                <a:spcPct val="136842"/>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angio-oedeem</a:t>
            </a:r>
          </a:p>
          <a:p>
            <a:pPr marL="342900" marR="0" lvl="0" indent="-342900" algn="l" rtl="0">
              <a:lnSpc>
                <a:spcPct val="136842"/>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ademhalingsproblemen: inspiratoire stridor, benauwdheid</a:t>
            </a:r>
          </a:p>
          <a:p>
            <a:pPr marL="342900" marR="0" lvl="0" indent="-342900" algn="l" rtl="0">
              <a:lnSpc>
                <a:spcPct val="136842"/>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ernstige gastro-intestinale klachten</a:t>
            </a:r>
          </a:p>
          <a:p>
            <a:pPr marL="342900" marR="0" lvl="0" indent="-342900" algn="l" rtl="0">
              <a:lnSpc>
                <a:spcPct val="136842"/>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ernstig therapieresistent constitutioneel eczeem</a:t>
            </a:r>
          </a:p>
          <a:p>
            <a:pPr marL="342900" marR="0" lvl="0" indent="-342900" algn="l" rtl="0">
              <a:lnSpc>
                <a:spcPct val="136842"/>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groeivertraging</a:t>
            </a:r>
          </a:p>
        </p:txBody>
      </p:sp>
      <p:pic>
        <p:nvPicPr>
          <p:cNvPr id="198" name="Shape 198"/>
          <p:cNvPicPr preferRelativeResize="0"/>
          <p:nvPr/>
        </p:nvPicPr>
        <p:blipFill rotWithShape="1">
          <a:blip r:embed="rId3"/>
          <a:srcRect/>
          <a:stretch/>
        </p:blipFill>
        <p:spPr>
          <a:xfrm>
            <a:off x="5795962" y="1004887"/>
            <a:ext cx="3313112" cy="2198685"/>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02"/>
        <p:cNvGrpSpPr/>
        <p:nvPr/>
      </p:nvGrpSpPr>
      <p:grpSpPr>
        <a:xfrm>
          <a:off x="0" y="0"/>
          <a:ext cx="0" cy="0"/>
          <a:chOff x="0" y="0"/>
          <a:chExt cx="0" cy="0"/>
        </a:xfrm>
      </p:grpSpPr>
      <p:sp>
        <p:nvSpPr>
          <p:cNvPr id="203" name="Shape 203"/>
          <p:cNvSpPr txBox="1"/>
          <p:nvPr/>
        </p:nvSpPr>
        <p:spPr>
          <a:xfrm>
            <a:off x="1320800" y="333375"/>
            <a:ext cx="8435975" cy="6477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3200" b="0" i="0" u="none" strike="noStrike" cap="none" baseline="0">
                <a:solidFill>
                  <a:schemeClr val="dk2"/>
                </a:solidFill>
                <a:latin typeface="Calibri"/>
                <a:ea typeface="Calibri"/>
                <a:cs typeface="Calibri"/>
                <a:sym typeface="Calibri"/>
              </a:rPr>
              <a:t>Behandeling koemelkallergie</a:t>
            </a:r>
          </a:p>
        </p:txBody>
      </p:sp>
      <p:sp>
        <p:nvSpPr>
          <p:cNvPr id="204" name="Shape 204"/>
          <p:cNvSpPr txBox="1"/>
          <p:nvPr/>
        </p:nvSpPr>
        <p:spPr>
          <a:xfrm>
            <a:off x="611187" y="1484312"/>
            <a:ext cx="8569325" cy="2592387"/>
          </a:xfrm>
          <a:prstGeom prst="rect">
            <a:avLst/>
          </a:prstGeom>
          <a:noFill/>
          <a:ln>
            <a:noFill/>
          </a:ln>
        </p:spPr>
        <p:txBody>
          <a:bodyPr lIns="91425" tIns="45700" rIns="91425" bIns="45700" anchor="t" anchorCtr="0">
            <a:noAutofit/>
          </a:bodyPr>
          <a:lstStyle/>
          <a:p>
            <a:pPr marL="342900" marR="0" lvl="0" indent="-342900" algn="l" rtl="0">
              <a:lnSpc>
                <a:spcPct val="136842"/>
              </a:lnSpc>
              <a:spcBef>
                <a:spcPts val="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borstvoeding continueren (z.n. koemelkvrij dieet moeder)</a:t>
            </a:r>
          </a:p>
          <a:p>
            <a:pPr marL="342900" marR="0" lvl="0" indent="-342900" algn="l" rtl="0">
              <a:lnSpc>
                <a:spcPct val="136842"/>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intensief gehydrolyseerde zuigelingenvoeding: wei- of caseïne </a:t>
            </a:r>
          </a:p>
          <a:p>
            <a:pPr marL="342900" marR="0" lvl="0" indent="-342900" algn="l" rtl="0">
              <a:lnSpc>
                <a:spcPct val="136842"/>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geen partieel gehydrolyseerde zuigelingenvoeding </a:t>
            </a:r>
          </a:p>
          <a:p>
            <a:pPr marL="342900" marR="0" lvl="0" indent="-342900" algn="l" rtl="0">
              <a:lnSpc>
                <a:spcPct val="136842"/>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&gt; 6 maanden in beperkte mate sojaproducten</a:t>
            </a:r>
          </a:p>
        </p:txBody>
      </p:sp>
      <p:pic>
        <p:nvPicPr>
          <p:cNvPr id="205" name="Shape 205"/>
          <p:cNvPicPr preferRelativeResize="0"/>
          <p:nvPr/>
        </p:nvPicPr>
        <p:blipFill rotWithShape="1">
          <a:blip r:embed="rId3"/>
          <a:srcRect/>
          <a:stretch/>
        </p:blipFill>
        <p:spPr>
          <a:xfrm>
            <a:off x="2195510" y="4122737"/>
            <a:ext cx="3887786" cy="2493961"/>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536542" y="275581"/>
            <a:ext cx="2249944" cy="12422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200" b="0" i="0" u="none" strike="noStrike" cap="none" baseline="0">
                <a:solidFill>
                  <a:schemeClr val="dk2"/>
                </a:solidFill>
                <a:latin typeface="Calibri"/>
                <a:ea typeface="Calibri"/>
                <a:cs typeface="Calibri"/>
                <a:sym typeface="Calibri"/>
              </a:rPr>
              <a:t>Inhoud</a:t>
            </a:r>
          </a:p>
        </p:txBody>
      </p:sp>
      <p:sp>
        <p:nvSpPr>
          <p:cNvPr id="50" name="Shape 50"/>
          <p:cNvSpPr txBox="1">
            <a:spLocks noGrp="1"/>
          </p:cNvSpPr>
          <p:nvPr>
            <p:ph type="body" idx="1"/>
          </p:nvPr>
        </p:nvSpPr>
        <p:spPr>
          <a:xfrm>
            <a:off x="1200404" y="1558199"/>
            <a:ext cx="7139099" cy="3799198"/>
          </a:xfrm>
          <a:prstGeom prst="rect">
            <a:avLst/>
          </a:prstGeom>
          <a:noFill/>
          <a:ln>
            <a:noFill/>
          </a:ln>
        </p:spPr>
        <p:txBody>
          <a:bodyPr lIns="91425" tIns="91425" rIns="91425" bIns="91425" anchor="t" anchorCtr="0">
            <a:noAutofit/>
          </a:bodyPr>
          <a:lstStyle/>
          <a:p>
            <a:pPr marL="342900" marR="0" lvl="0" indent="-228600" algn="l" rtl="0">
              <a:lnSpc>
                <a:spcPct val="136842"/>
              </a:lnSpc>
              <a:spcBef>
                <a:spcPts val="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Voedselallergie – </a:t>
            </a:r>
            <a:r>
              <a:rPr lang="en-US" sz="1900" b="1" i="0" u="none" strike="noStrike" cap="none" baseline="0">
                <a:solidFill>
                  <a:schemeClr val="dk1"/>
                </a:solidFill>
                <a:latin typeface="Calibri"/>
                <a:ea typeface="Calibri"/>
                <a:cs typeface="Calibri"/>
                <a:sym typeface="Calibri"/>
              </a:rPr>
              <a:t>Koemelkallergie</a:t>
            </a:r>
          </a:p>
          <a:p>
            <a:pPr marL="342900" marR="0" lvl="0" indent="-228600" algn="l" rtl="0">
              <a:lnSpc>
                <a:spcPct val="136842"/>
              </a:lnSpc>
              <a:spcBef>
                <a:spcPts val="380"/>
              </a:spcBef>
              <a:spcAft>
                <a:spcPts val="0"/>
              </a:spcAft>
              <a:buClr>
                <a:schemeClr val="dk1"/>
              </a:buClr>
              <a:buFont typeface="Arial"/>
              <a:buNone/>
            </a:pPr>
            <a:endParaRPr sz="1900" b="1" i="0" u="none" strike="noStrike" cap="none" baseline="0">
              <a:solidFill>
                <a:schemeClr val="dk1"/>
              </a:solidFill>
              <a:latin typeface="Calibri"/>
              <a:ea typeface="Calibri"/>
              <a:cs typeface="Calibri"/>
              <a:sym typeface="Calibri"/>
            </a:endParaRPr>
          </a:p>
          <a:p>
            <a:pPr marL="342900" marR="0" lvl="0" indent="-228600" algn="l" rtl="0">
              <a:lnSpc>
                <a:spcPct val="136842"/>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Coeliakie</a:t>
            </a:r>
          </a:p>
          <a:p>
            <a:pPr marL="342900" marR="0" lvl="0" indent="-107950" algn="l" rtl="0">
              <a:lnSpc>
                <a:spcPct val="136842"/>
              </a:lnSpc>
              <a:spcBef>
                <a:spcPts val="380"/>
              </a:spcBef>
              <a:spcAft>
                <a:spcPts val="0"/>
              </a:spcAft>
              <a:buClr>
                <a:schemeClr val="dk1"/>
              </a:buClr>
              <a:buFont typeface="Arial"/>
              <a:buNone/>
            </a:pPr>
            <a:endParaRPr sz="1900" b="0" i="0" u="none" strike="noStrike" cap="none" baseline="0">
              <a:solidFill>
                <a:schemeClr val="dk1"/>
              </a:solidFill>
              <a:latin typeface="Calibri"/>
              <a:ea typeface="Calibri"/>
              <a:cs typeface="Calibri"/>
              <a:sym typeface="Calibri"/>
            </a:endParaRPr>
          </a:p>
          <a:p>
            <a:pPr marL="342900" marR="0" lvl="0" indent="-228600" algn="l" rtl="0">
              <a:lnSpc>
                <a:spcPct val="136842"/>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Lactose intolerantie</a:t>
            </a:r>
          </a:p>
          <a:p>
            <a:pPr marL="342900" marR="0" lvl="0" indent="-228600" algn="l" rtl="0">
              <a:lnSpc>
                <a:spcPct val="136842"/>
              </a:lnSpc>
              <a:spcBef>
                <a:spcPts val="380"/>
              </a:spcBef>
              <a:spcAft>
                <a:spcPts val="0"/>
              </a:spcAft>
              <a:buClr>
                <a:schemeClr val="dk1"/>
              </a:buClr>
              <a:buFont typeface="Arial"/>
              <a:buNone/>
            </a:pPr>
            <a:endParaRPr sz="1900" b="0" i="0" u="none" strike="noStrike" cap="none" baseline="0">
              <a:solidFill>
                <a:schemeClr val="dk1"/>
              </a:solidFill>
              <a:latin typeface="Calibri"/>
              <a:ea typeface="Calibri"/>
              <a:cs typeface="Calibri"/>
              <a:sym typeface="Calibri"/>
            </a:endParaRPr>
          </a:p>
          <a:p>
            <a:pPr marL="342900" marR="0" lvl="0" indent="-228600" algn="l" rtl="0">
              <a:lnSpc>
                <a:spcPct val="136842"/>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(Voedseladditieven)</a:t>
            </a:r>
          </a:p>
          <a:p>
            <a:pPr marL="342900" marR="0" lvl="0" indent="-107950" algn="l" rtl="0">
              <a:lnSpc>
                <a:spcPct val="136842"/>
              </a:lnSpc>
              <a:spcBef>
                <a:spcPts val="380"/>
              </a:spcBef>
              <a:spcAft>
                <a:spcPts val="0"/>
              </a:spcAft>
              <a:buClr>
                <a:schemeClr val="dk1"/>
              </a:buClr>
              <a:buFont typeface="Arial"/>
              <a:buNone/>
            </a:pPr>
            <a:endParaRPr sz="19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09"/>
        <p:cNvGrpSpPr/>
        <p:nvPr/>
      </p:nvGrpSpPr>
      <p:grpSpPr>
        <a:xfrm>
          <a:off x="0" y="0"/>
          <a:ext cx="0" cy="0"/>
          <a:chOff x="0" y="0"/>
          <a:chExt cx="0" cy="0"/>
        </a:xfrm>
      </p:grpSpPr>
      <p:sp>
        <p:nvSpPr>
          <p:cNvPr id="210" name="Shape 210"/>
          <p:cNvSpPr txBox="1"/>
          <p:nvPr/>
        </p:nvSpPr>
        <p:spPr>
          <a:xfrm>
            <a:off x="1547812" y="333375"/>
            <a:ext cx="7138986" cy="40957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3200" b="0" i="0" u="none" strike="noStrike" cap="none" baseline="0">
                <a:solidFill>
                  <a:schemeClr val="dk2"/>
                </a:solidFill>
                <a:latin typeface="Calibri"/>
                <a:ea typeface="Calibri"/>
                <a:cs typeface="Calibri"/>
                <a:sym typeface="Calibri"/>
              </a:rPr>
              <a:t>Communicatie</a:t>
            </a:r>
          </a:p>
        </p:txBody>
      </p:sp>
      <p:sp>
        <p:nvSpPr>
          <p:cNvPr id="211" name="Shape 211"/>
          <p:cNvSpPr txBox="1"/>
          <p:nvPr/>
        </p:nvSpPr>
        <p:spPr>
          <a:xfrm>
            <a:off x="468312" y="1557337"/>
            <a:ext cx="7138986" cy="3962399"/>
          </a:xfrm>
          <a:prstGeom prst="rect">
            <a:avLst/>
          </a:prstGeom>
          <a:noFill/>
          <a:ln>
            <a:noFill/>
          </a:ln>
        </p:spPr>
        <p:txBody>
          <a:bodyPr lIns="91425" tIns="45700" rIns="91425" bIns="45700" anchor="t" anchorCtr="0">
            <a:noAutofit/>
          </a:bodyPr>
          <a:lstStyle/>
          <a:p>
            <a:pPr marL="342900" marR="0" lvl="0" indent="-342900" algn="l" rtl="0">
              <a:lnSpc>
                <a:spcPct val="136842"/>
              </a:lnSpc>
              <a:spcBef>
                <a:spcPts val="0"/>
              </a:spcBef>
              <a:spcAft>
                <a:spcPts val="0"/>
              </a:spcAft>
              <a:buClr>
                <a:schemeClr val="dk1"/>
              </a:buClr>
              <a:buSzPct val="25000"/>
              <a:buFont typeface="Calibri"/>
              <a:buNone/>
            </a:pPr>
            <a:r>
              <a:rPr lang="en-US" sz="1900" b="1" i="0" u="none" strike="noStrike" cap="none" baseline="0">
                <a:solidFill>
                  <a:schemeClr val="dk1"/>
                </a:solidFill>
                <a:latin typeface="Calibri"/>
                <a:ea typeface="Calibri"/>
                <a:cs typeface="Calibri"/>
                <a:sym typeface="Calibri"/>
              </a:rPr>
              <a:t>De jeugdarts of verpleegkundig specialist bespreekt met ouders:</a:t>
            </a:r>
          </a:p>
          <a:p>
            <a:pPr marL="342900" marR="0" lvl="0" indent="-342900" algn="l" rtl="0">
              <a:lnSpc>
                <a:spcPct val="136842"/>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informatie over koemelkallergie</a:t>
            </a:r>
          </a:p>
          <a:p>
            <a:pPr marL="342900" marR="0" lvl="0" indent="-342900" algn="l" rtl="0">
              <a:lnSpc>
                <a:spcPct val="136842"/>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diagnostisch proces </a:t>
            </a:r>
          </a:p>
          <a:p>
            <a:pPr marL="342900" marR="0" lvl="0" indent="-342900" algn="l" rtl="0">
              <a:lnSpc>
                <a:spcPct val="136842"/>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wie de coördinatie heeft </a:t>
            </a:r>
          </a:p>
          <a:p>
            <a:pPr marL="342900" marR="0" lvl="0" indent="-342900" algn="l" rtl="0">
              <a:lnSpc>
                <a:spcPct val="136842"/>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onwenselijk op eigen initiatief overgaan op koemelkvrij dieet of wisselen van voeding</a:t>
            </a:r>
          </a:p>
          <a:p>
            <a:pPr marL="342900" marR="0" lvl="0" indent="-342900" algn="l" rtl="0">
              <a:lnSpc>
                <a:spcPct val="136842"/>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dieetkosten vergoeding</a:t>
            </a:r>
          </a:p>
        </p:txBody>
      </p:sp>
      <p:pic>
        <p:nvPicPr>
          <p:cNvPr id="212" name="Shape 212"/>
          <p:cNvPicPr preferRelativeResize="0"/>
          <p:nvPr/>
        </p:nvPicPr>
        <p:blipFill rotWithShape="1">
          <a:blip r:embed="rId3"/>
          <a:srcRect/>
          <a:stretch/>
        </p:blipFill>
        <p:spPr>
          <a:xfrm>
            <a:off x="5003800" y="4100512"/>
            <a:ext cx="3744912" cy="2492374"/>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16"/>
        <p:cNvGrpSpPr/>
        <p:nvPr/>
      </p:nvGrpSpPr>
      <p:grpSpPr>
        <a:xfrm>
          <a:off x="0" y="0"/>
          <a:ext cx="0" cy="0"/>
          <a:chOff x="0" y="0"/>
          <a:chExt cx="0" cy="0"/>
        </a:xfrm>
      </p:grpSpPr>
      <p:sp>
        <p:nvSpPr>
          <p:cNvPr id="217" name="Shape 217"/>
          <p:cNvSpPr txBox="1"/>
          <p:nvPr/>
        </p:nvSpPr>
        <p:spPr>
          <a:xfrm>
            <a:off x="1547812" y="355600"/>
            <a:ext cx="7138986" cy="40957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3200" b="0" i="0" u="none" strike="noStrike" cap="none" baseline="0">
                <a:solidFill>
                  <a:schemeClr val="dk2"/>
                </a:solidFill>
                <a:latin typeface="Calibri"/>
                <a:ea typeface="Calibri"/>
                <a:cs typeface="Calibri"/>
                <a:sym typeface="Calibri"/>
              </a:rPr>
              <a:t>Herintroductie koemelk</a:t>
            </a:r>
          </a:p>
        </p:txBody>
      </p:sp>
      <p:sp>
        <p:nvSpPr>
          <p:cNvPr id="218" name="Shape 218"/>
          <p:cNvSpPr txBox="1"/>
          <p:nvPr/>
        </p:nvSpPr>
        <p:spPr>
          <a:xfrm>
            <a:off x="900112" y="1628775"/>
            <a:ext cx="7138986" cy="3962399"/>
          </a:xfrm>
          <a:prstGeom prst="rect">
            <a:avLst/>
          </a:prstGeom>
          <a:noFill/>
          <a:ln>
            <a:noFill/>
          </a:ln>
        </p:spPr>
        <p:txBody>
          <a:bodyPr lIns="91425" tIns="45700" rIns="91425" bIns="45700" anchor="t" anchorCtr="0">
            <a:noAutofit/>
          </a:bodyPr>
          <a:lstStyle/>
          <a:p>
            <a:pPr marL="342900" marR="0" lvl="0" indent="-342900" algn="l" rtl="0">
              <a:lnSpc>
                <a:spcPct val="136842"/>
              </a:lnSpc>
              <a:spcBef>
                <a:spcPts val="0"/>
              </a:spcBef>
              <a:spcAft>
                <a:spcPts val="0"/>
              </a:spcAft>
              <a:buClr>
                <a:schemeClr val="dk1"/>
              </a:buClr>
              <a:buSzPct val="25000"/>
              <a:buFont typeface="Calibri"/>
              <a:buNone/>
            </a:pPr>
            <a:r>
              <a:rPr lang="en-US" sz="1900" b="1" i="0" u="none" strike="noStrike" cap="none" baseline="0">
                <a:solidFill>
                  <a:schemeClr val="dk1"/>
                </a:solidFill>
                <a:latin typeface="Calibri"/>
                <a:ea typeface="Calibri"/>
                <a:cs typeface="Calibri"/>
                <a:sym typeface="Calibri"/>
              </a:rPr>
              <a:t>Vanaf de leeftijd van 9-12 maanden</a:t>
            </a:r>
            <a:r>
              <a:rPr lang="en-US" sz="1900" b="0" i="0" u="none" strike="noStrike" cap="none" baseline="0">
                <a:solidFill>
                  <a:schemeClr val="dk1"/>
                </a:solidFill>
                <a:latin typeface="Calibri"/>
                <a:ea typeface="Calibri"/>
                <a:cs typeface="Calibri"/>
                <a:sym typeface="Calibri"/>
              </a:rPr>
              <a:t> (z.n. elke 6 maanden herhalen) </a:t>
            </a:r>
          </a:p>
          <a:p>
            <a:pPr marL="342900" marR="0" lvl="0" indent="-342900" algn="l" rtl="0">
              <a:lnSpc>
                <a:spcPct val="136842"/>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herintroductie thuis / open provocatietest consultatiebureau</a:t>
            </a:r>
          </a:p>
          <a:p>
            <a:pPr marL="342900" marR="0" lvl="0" indent="-342900" algn="l" rtl="0">
              <a:lnSpc>
                <a:spcPct val="136842"/>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verhoogd risico ernstige allergische reactie → kinderarts</a:t>
            </a:r>
          </a:p>
          <a:p>
            <a:pPr marL="342900" marR="0" lvl="0" indent="-342900" algn="l" rtl="0">
              <a:lnSpc>
                <a:spcPct val="136842"/>
              </a:lnSpc>
              <a:spcBef>
                <a:spcPts val="380"/>
              </a:spcBef>
              <a:spcAft>
                <a:spcPts val="0"/>
              </a:spcAft>
              <a:buClr>
                <a:schemeClr val="dk1"/>
              </a:buClr>
              <a:buSzPct val="126315"/>
              <a:buFont typeface="Calibri"/>
              <a:buChar char="-"/>
            </a:pPr>
            <a:r>
              <a:rPr lang="en-US" sz="1900" b="0" i="0" u="none" strike="noStrike" cap="none" baseline="0">
                <a:solidFill>
                  <a:schemeClr val="dk1"/>
                </a:solidFill>
                <a:latin typeface="Calibri"/>
                <a:ea typeface="Calibri"/>
                <a:cs typeface="Calibri"/>
                <a:sym typeface="Calibri"/>
              </a:rPr>
              <a:t>persisteren koemelkallergie na 1 jaar met bijkomende          		problematiek</a:t>
            </a:r>
            <a:r>
              <a:rPr lang="en-US" sz="2400" b="0" i="0" u="none" strike="noStrike" cap="none" baseline="0">
                <a:solidFill>
                  <a:schemeClr val="dk1"/>
                </a:solidFill>
                <a:latin typeface="Calibri"/>
                <a:ea typeface="Calibri"/>
                <a:cs typeface="Calibri"/>
                <a:sym typeface="Calibri"/>
              </a:rPr>
              <a:t> </a:t>
            </a:r>
            <a:r>
              <a:rPr lang="en-US" sz="2000" b="1" i="0" u="none" strike="noStrike" cap="none" baseline="0">
                <a:solidFill>
                  <a:schemeClr val="dk1"/>
                </a:solidFill>
                <a:latin typeface="Calibri"/>
                <a:ea typeface="Calibri"/>
                <a:cs typeface="Calibri"/>
                <a:sym typeface="Calibri"/>
              </a:rPr>
              <a:t>→</a:t>
            </a:r>
            <a:r>
              <a:rPr lang="en-US" sz="2400" b="0" i="0" u="none" strike="noStrike" cap="none" baseline="0">
                <a:solidFill>
                  <a:schemeClr val="dk1"/>
                </a:solidFill>
                <a:latin typeface="Calibri"/>
                <a:ea typeface="Calibri"/>
                <a:cs typeface="Calibri"/>
                <a:sym typeface="Calibri"/>
              </a:rPr>
              <a:t> </a:t>
            </a:r>
            <a:r>
              <a:rPr lang="en-US" sz="1900" b="0" i="0" u="none" strike="noStrike" cap="none" baseline="0">
                <a:solidFill>
                  <a:schemeClr val="dk1"/>
                </a:solidFill>
                <a:latin typeface="Calibri"/>
                <a:ea typeface="Calibri"/>
                <a:cs typeface="Calibri"/>
                <a:sym typeface="Calibri"/>
              </a:rPr>
              <a:t>kinderarts</a:t>
            </a:r>
          </a:p>
        </p:txBody>
      </p:sp>
      <p:pic>
        <p:nvPicPr>
          <p:cNvPr id="219" name="Shape 219"/>
          <p:cNvPicPr preferRelativeResize="0"/>
          <p:nvPr/>
        </p:nvPicPr>
        <p:blipFill rotWithShape="1">
          <a:blip r:embed="rId3"/>
          <a:srcRect/>
          <a:stretch/>
        </p:blipFill>
        <p:spPr>
          <a:xfrm>
            <a:off x="2627310" y="4229523"/>
            <a:ext cx="3494645" cy="2477663"/>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23"/>
        <p:cNvGrpSpPr/>
        <p:nvPr/>
      </p:nvGrpSpPr>
      <p:grpSpPr>
        <a:xfrm>
          <a:off x="0" y="0"/>
          <a:ext cx="0" cy="0"/>
          <a:chOff x="0" y="0"/>
          <a:chExt cx="0" cy="0"/>
        </a:xfrm>
      </p:grpSpPr>
      <p:sp>
        <p:nvSpPr>
          <p:cNvPr id="224" name="Shape 224"/>
          <p:cNvSpPr txBox="1"/>
          <p:nvPr/>
        </p:nvSpPr>
        <p:spPr>
          <a:xfrm>
            <a:off x="768150" y="282575"/>
            <a:ext cx="7138986" cy="40957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3200" b="0" i="0" u="none" strike="noStrike" cap="none" baseline="0">
                <a:solidFill>
                  <a:schemeClr val="dk2"/>
                </a:solidFill>
                <a:latin typeface="Calibri"/>
                <a:ea typeface="Calibri"/>
                <a:cs typeface="Calibri"/>
                <a:sym typeface="Calibri"/>
              </a:rPr>
              <a:t>Coeliakie</a:t>
            </a:r>
            <a:r>
              <a:rPr lang="en-US" sz="1700" b="0" i="0" u="none" strike="noStrike" cap="none" baseline="0">
                <a:solidFill>
                  <a:schemeClr val="dk2"/>
                </a:solidFill>
                <a:latin typeface="Calibri"/>
                <a:ea typeface="Calibri"/>
                <a:cs typeface="Calibri"/>
                <a:sym typeface="Calibri"/>
              </a:rPr>
              <a:t> </a:t>
            </a:r>
          </a:p>
        </p:txBody>
      </p:sp>
      <p:sp>
        <p:nvSpPr>
          <p:cNvPr id="225" name="Shape 225"/>
          <p:cNvSpPr txBox="1"/>
          <p:nvPr/>
        </p:nvSpPr>
        <p:spPr>
          <a:xfrm>
            <a:off x="323850" y="1628775"/>
            <a:ext cx="8748712" cy="5184775"/>
          </a:xfrm>
          <a:prstGeom prst="rect">
            <a:avLst/>
          </a:prstGeom>
          <a:noFill/>
          <a:ln>
            <a:noFill/>
          </a:ln>
        </p:spPr>
        <p:txBody>
          <a:bodyPr lIns="91425" tIns="45700" rIns="91425" bIns="45700" anchor="t" anchorCtr="0">
            <a:noAutofit/>
          </a:bodyPr>
          <a:lstStyle/>
          <a:p>
            <a:pPr marL="342900" marR="0" lvl="0" indent="-342900" algn="l" rtl="0">
              <a:lnSpc>
                <a:spcPct val="136842"/>
              </a:lnSpc>
              <a:spcBef>
                <a:spcPts val="0"/>
              </a:spcBef>
              <a:spcAft>
                <a:spcPts val="0"/>
              </a:spcAft>
              <a:buClr>
                <a:srgbClr val="CC0000"/>
              </a:buClr>
              <a:buSzPct val="25000"/>
              <a:buFont typeface="Calibri"/>
              <a:buNone/>
            </a:pPr>
            <a:r>
              <a:rPr lang="en-US" sz="1900" b="0" i="0" u="none" strike="noStrike" cap="none" baseline="0">
                <a:solidFill>
                  <a:srgbClr val="CC0000"/>
                </a:solidFill>
                <a:latin typeface="Calibri"/>
                <a:ea typeface="Calibri"/>
                <a:cs typeface="Calibri"/>
                <a:sym typeface="Calibri"/>
              </a:rPr>
              <a:t>Immuungemedieerde systemische ziekte  + erfelijke component</a:t>
            </a:r>
            <a:r>
              <a:rPr lang="en-US" sz="1900" b="0" i="0" u="none" strike="noStrike" cap="none" baseline="0">
                <a:solidFill>
                  <a:srgbClr val="FF0000"/>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342900" marR="0" lvl="0" indent="-342900" algn="l" rtl="0">
              <a:lnSpc>
                <a:spcPct val="136842"/>
              </a:lnSpc>
              <a:spcBef>
                <a:spcPts val="380"/>
              </a:spcBef>
              <a:spcAft>
                <a:spcPts val="0"/>
              </a:spcAft>
              <a:buClr>
                <a:schemeClr val="dk1"/>
              </a:buClr>
              <a:buSzPct val="25000"/>
              <a:buFont typeface="Calibri"/>
              <a:buNone/>
            </a:pPr>
            <a:r>
              <a:rPr lang="en-US" sz="1900" b="0" i="0" u="none" strike="noStrike" cap="none" baseline="0">
                <a:solidFill>
                  <a:schemeClr val="dk1"/>
                </a:solidFill>
                <a:latin typeface="Calibri"/>
                <a:ea typeface="Calibri"/>
                <a:cs typeface="Calibri"/>
                <a:sym typeface="Calibri"/>
              </a:rPr>
              <a:t>1 : 200  kinderen antistoffen           1-2: 1.000  kinderen coeliakie</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342900" marR="0" lvl="0" indent="-342900" algn="l" rtl="0">
              <a:lnSpc>
                <a:spcPct val="136842"/>
              </a:lnSpc>
              <a:spcBef>
                <a:spcPts val="380"/>
              </a:spcBef>
              <a:spcAft>
                <a:spcPts val="0"/>
              </a:spcAft>
              <a:buClr>
                <a:srgbClr val="CC0000"/>
              </a:buClr>
              <a:buSzPct val="25000"/>
              <a:buFont typeface="Calibri"/>
              <a:buNone/>
            </a:pPr>
            <a:r>
              <a:rPr lang="en-US" sz="1900" b="0" i="0" u="none" strike="noStrike" cap="none" baseline="0">
                <a:solidFill>
                  <a:srgbClr val="CC0000"/>
                </a:solidFill>
                <a:latin typeface="Calibri"/>
                <a:ea typeface="Calibri"/>
                <a:cs typeface="Calibri"/>
                <a:sym typeface="Calibri"/>
              </a:rPr>
              <a:t>Klassieke symptomen</a:t>
            </a:r>
            <a:r>
              <a:rPr lang="en-US" sz="1900" b="0" i="0" u="none" strike="noStrike" cap="none" baseline="0">
                <a:solidFill>
                  <a:schemeClr val="dk1"/>
                </a:solidFill>
                <a:latin typeface="Calibri"/>
                <a:ea typeface="Calibri"/>
                <a:cs typeface="Calibri"/>
                <a:sym typeface="Calibri"/>
              </a:rPr>
              <a:t> na introductie van gluten: </a:t>
            </a:r>
          </a:p>
          <a:p>
            <a:pPr marL="342900" marR="0" lvl="0" indent="-342900" algn="l" rtl="0">
              <a:lnSpc>
                <a:spcPct val="136842"/>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chronische diarree</a:t>
            </a:r>
          </a:p>
          <a:p>
            <a:pPr marL="342900" marR="0" lvl="0" indent="-342900" algn="l" rtl="0">
              <a:lnSpc>
                <a:spcPct val="136842"/>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onvoldoende gewichttoename of afvallen</a:t>
            </a:r>
          </a:p>
          <a:p>
            <a:pPr marL="342900" marR="0" lvl="0" indent="-342900" algn="l" rtl="0">
              <a:lnSpc>
                <a:spcPct val="136842"/>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opgezette buik en platte billen</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342900" marR="0" lvl="0" indent="-342900" algn="l" rtl="0">
              <a:lnSpc>
                <a:spcPct val="136842"/>
              </a:lnSpc>
              <a:spcBef>
                <a:spcPts val="380"/>
              </a:spcBef>
              <a:spcAft>
                <a:spcPts val="0"/>
              </a:spcAft>
              <a:buClr>
                <a:srgbClr val="CC0000"/>
              </a:buClr>
              <a:buSzPct val="25000"/>
              <a:buFont typeface="Calibri"/>
              <a:buNone/>
            </a:pPr>
            <a:r>
              <a:rPr lang="en-US" sz="1900" b="0" i="0" u="none" strike="noStrike" cap="none" baseline="0">
                <a:solidFill>
                  <a:srgbClr val="CC0000"/>
                </a:solidFill>
                <a:latin typeface="Calibri"/>
                <a:ea typeface="Calibri"/>
                <a:cs typeface="Calibri"/>
                <a:sym typeface="Calibri"/>
              </a:rPr>
              <a:t>Overige symptomen</a:t>
            </a:r>
          </a:p>
          <a:p>
            <a:pPr marL="342900" marR="0" lvl="0" indent="-342900" algn="l" rtl="0">
              <a:lnSpc>
                <a:spcPct val="136842"/>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slechte eetlust, wisselend defecatie patroon, obstipatie, geïsoleerde kleine lengte, prikkelbaarheid, ijzergebreksanaemie</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342900" marR="0" lvl="0" indent="-342900" algn="ctr" rtl="0">
              <a:lnSpc>
                <a:spcPct val="162500"/>
              </a:lnSpc>
              <a:spcBef>
                <a:spcPts val="320"/>
              </a:spcBef>
              <a:spcAft>
                <a:spcPts val="0"/>
              </a:spcAft>
              <a:buClr>
                <a:schemeClr val="dk1"/>
              </a:buClr>
              <a:buSzPct val="25000"/>
              <a:buFont typeface="Calibri"/>
              <a:buNone/>
            </a:pPr>
            <a:r>
              <a:rPr lang="en-US" sz="1600" b="0" i="0" u="none" strike="noStrike" cap="none" baseline="0">
                <a:solidFill>
                  <a:schemeClr val="dk1"/>
                </a:solidFill>
                <a:latin typeface="Calibri"/>
                <a:ea typeface="Calibri"/>
                <a:cs typeface="Calibri"/>
                <a:sym typeface="Calibri"/>
              </a:rPr>
              <a:t>Csizmadia 1999, Steens 2005</a:t>
            </a:r>
          </a:p>
        </p:txBody>
      </p:sp>
      <p:pic>
        <p:nvPicPr>
          <p:cNvPr id="226" name="Shape 226"/>
          <p:cNvPicPr preferRelativeResize="0"/>
          <p:nvPr/>
        </p:nvPicPr>
        <p:blipFill rotWithShape="1">
          <a:blip r:embed="rId3"/>
          <a:srcRect/>
          <a:stretch/>
        </p:blipFill>
        <p:spPr>
          <a:xfrm>
            <a:off x="6888160" y="44450"/>
            <a:ext cx="2220911" cy="2592387"/>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30"/>
        <p:cNvGrpSpPr/>
        <p:nvPr/>
      </p:nvGrpSpPr>
      <p:grpSpPr>
        <a:xfrm>
          <a:off x="0" y="0"/>
          <a:ext cx="0" cy="0"/>
          <a:chOff x="0" y="0"/>
          <a:chExt cx="0" cy="0"/>
        </a:xfrm>
      </p:grpSpPr>
      <p:sp>
        <p:nvSpPr>
          <p:cNvPr id="231" name="Shape 231"/>
          <p:cNvSpPr txBox="1"/>
          <p:nvPr/>
        </p:nvSpPr>
        <p:spPr>
          <a:xfrm>
            <a:off x="1547812" y="1800225"/>
            <a:ext cx="7138986" cy="40957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900" b="0" i="0" u="none" strike="noStrike" cap="none" baseline="0">
                <a:solidFill>
                  <a:schemeClr val="dk2"/>
                </a:solidFill>
                <a:latin typeface="Calibri"/>
                <a:ea typeface="Calibri"/>
                <a:cs typeface="Calibri"/>
                <a:sym typeface="Calibri"/>
              </a:rPr>
              <a:t>Diagnostiek coeliakie </a:t>
            </a:r>
          </a:p>
        </p:txBody>
      </p:sp>
      <p:sp>
        <p:nvSpPr>
          <p:cNvPr id="232" name="Shape 232"/>
          <p:cNvSpPr txBox="1"/>
          <p:nvPr/>
        </p:nvSpPr>
        <p:spPr>
          <a:xfrm>
            <a:off x="6156325" y="3286125"/>
            <a:ext cx="2592387" cy="503236"/>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pic>
        <p:nvPicPr>
          <p:cNvPr id="233" name="Shape 233"/>
          <p:cNvPicPr preferRelativeResize="0"/>
          <p:nvPr/>
        </p:nvPicPr>
        <p:blipFill rotWithShape="1">
          <a:blip r:embed="rId3"/>
          <a:srcRect/>
          <a:stretch/>
        </p:blipFill>
        <p:spPr>
          <a:xfrm>
            <a:off x="1620837" y="981075"/>
            <a:ext cx="6551610" cy="5456236"/>
          </a:xfrm>
          <a:prstGeom prst="rect">
            <a:avLst/>
          </a:prstGeom>
          <a:noFill/>
          <a:ln>
            <a:noFill/>
          </a:ln>
        </p:spPr>
      </p:pic>
      <p:sp>
        <p:nvSpPr>
          <p:cNvPr id="234" name="Shape 234"/>
          <p:cNvSpPr txBox="1"/>
          <p:nvPr/>
        </p:nvSpPr>
        <p:spPr>
          <a:xfrm>
            <a:off x="3852862" y="6524625"/>
            <a:ext cx="4103687" cy="33654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600" b="0" i="0" u="none" strike="noStrike" cap="none" baseline="0">
                <a:solidFill>
                  <a:schemeClr val="dk1"/>
                </a:solidFill>
                <a:latin typeface="Calibri"/>
                <a:ea typeface="Calibri"/>
                <a:cs typeface="Calibri"/>
                <a:sym typeface="Calibri"/>
              </a:rPr>
              <a:t>Presutti 2007</a:t>
            </a:r>
            <a:r>
              <a:rPr lang="en-US" sz="1600" b="0" i="0" u="none" strike="noStrike" cap="none" baseline="0">
                <a:solidFill>
                  <a:srgbClr val="000080"/>
                </a:solidFill>
                <a:latin typeface="Arial"/>
                <a:ea typeface="Arial"/>
                <a:cs typeface="Arial"/>
                <a:sym typeface="Arial"/>
              </a:rPr>
              <a:t> </a:t>
            </a:r>
          </a:p>
        </p:txBody>
      </p:sp>
      <p:sp>
        <p:nvSpPr>
          <p:cNvPr id="235" name="Shape 235"/>
          <p:cNvSpPr txBox="1"/>
          <p:nvPr/>
        </p:nvSpPr>
        <p:spPr>
          <a:xfrm>
            <a:off x="215900" y="2276475"/>
            <a:ext cx="1476375" cy="36671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normaal</a:t>
            </a:r>
          </a:p>
        </p:txBody>
      </p:sp>
      <p:sp>
        <p:nvSpPr>
          <p:cNvPr id="236" name="Shape 236"/>
          <p:cNvSpPr txBox="1"/>
          <p:nvPr/>
        </p:nvSpPr>
        <p:spPr>
          <a:xfrm>
            <a:off x="287337" y="4700587"/>
            <a:ext cx="1476375" cy="36671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coeliakie</a:t>
            </a:r>
          </a:p>
        </p:txBody>
      </p:sp>
      <p:sp>
        <p:nvSpPr>
          <p:cNvPr id="237" name="Shape 237"/>
          <p:cNvSpPr txBox="1"/>
          <p:nvPr/>
        </p:nvSpPr>
        <p:spPr>
          <a:xfrm>
            <a:off x="3059110" y="260350"/>
            <a:ext cx="3168650" cy="5794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Darm onderzoek</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41"/>
        <p:cNvGrpSpPr/>
        <p:nvPr/>
      </p:nvGrpSpPr>
      <p:grpSpPr>
        <a:xfrm>
          <a:off x="0" y="0"/>
          <a:ext cx="0" cy="0"/>
          <a:chOff x="0" y="0"/>
          <a:chExt cx="0" cy="0"/>
        </a:xfrm>
      </p:grpSpPr>
      <p:sp>
        <p:nvSpPr>
          <p:cNvPr id="242" name="Shape 242"/>
          <p:cNvSpPr txBox="1"/>
          <p:nvPr/>
        </p:nvSpPr>
        <p:spPr>
          <a:xfrm>
            <a:off x="1547800" y="427020"/>
            <a:ext cx="7139099" cy="560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3200" b="0" i="0" u="none" strike="noStrike" cap="none" baseline="0">
                <a:solidFill>
                  <a:schemeClr val="dk2"/>
                </a:solidFill>
                <a:latin typeface="Calibri"/>
                <a:ea typeface="Calibri"/>
                <a:cs typeface="Calibri"/>
                <a:sym typeface="Calibri"/>
              </a:rPr>
              <a:t>Behandeling coeliakie </a:t>
            </a:r>
          </a:p>
        </p:txBody>
      </p:sp>
      <p:sp>
        <p:nvSpPr>
          <p:cNvPr id="243" name="Shape 243"/>
          <p:cNvSpPr txBox="1"/>
          <p:nvPr/>
        </p:nvSpPr>
        <p:spPr>
          <a:xfrm>
            <a:off x="468312" y="1412875"/>
            <a:ext cx="8353425" cy="5184775"/>
          </a:xfrm>
          <a:prstGeom prst="rect">
            <a:avLst/>
          </a:prstGeom>
          <a:noFill/>
          <a:ln>
            <a:noFill/>
          </a:ln>
        </p:spPr>
        <p:txBody>
          <a:bodyPr lIns="91425" tIns="45700" rIns="91425" bIns="45700" anchor="t" anchorCtr="0">
            <a:noAutofit/>
          </a:bodyPr>
          <a:lstStyle/>
          <a:p>
            <a:pPr marL="342900" marR="0" lvl="0" indent="-342900" algn="l" rtl="0">
              <a:lnSpc>
                <a:spcPct val="108333"/>
              </a:lnSpc>
              <a:spcBef>
                <a:spcPts val="0"/>
              </a:spcBef>
              <a:spcAft>
                <a:spcPts val="0"/>
              </a:spcAft>
              <a:buClr>
                <a:schemeClr val="dk1"/>
              </a:buClr>
              <a:buSzPct val="25000"/>
              <a:buFont typeface="Calibri"/>
              <a:buNone/>
            </a:pPr>
            <a:r>
              <a:rPr lang="en-US" sz="2400" b="0" i="0" u="none" strike="noStrike" cap="none" baseline="0">
                <a:solidFill>
                  <a:schemeClr val="dk1"/>
                </a:solidFill>
                <a:latin typeface="Calibri"/>
                <a:ea typeface="Calibri"/>
                <a:cs typeface="Calibri"/>
                <a:sym typeface="Calibri"/>
              </a:rPr>
              <a:t>Gluten vrij dieet</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342900" marR="0" lvl="0" indent="-342900" algn="l" rtl="0">
              <a:lnSpc>
                <a:spcPct val="136842"/>
              </a:lnSpc>
              <a:spcBef>
                <a:spcPts val="380"/>
              </a:spcBef>
              <a:spcAft>
                <a:spcPts val="0"/>
              </a:spcAft>
              <a:buClr>
                <a:srgbClr val="E01B06"/>
              </a:buClr>
              <a:buSzPct val="100000"/>
              <a:buFont typeface="Calibri"/>
              <a:buChar char="-"/>
            </a:pPr>
            <a:r>
              <a:rPr lang="en-US" sz="1900" b="0" i="0" u="none" strike="noStrike" cap="none" baseline="0">
                <a:solidFill>
                  <a:srgbClr val="E01B06"/>
                </a:solidFill>
                <a:latin typeface="Calibri"/>
                <a:ea typeface="Calibri"/>
                <a:cs typeface="Calibri"/>
                <a:sym typeface="Calibri"/>
              </a:rPr>
              <a:t>Geen</a:t>
            </a:r>
            <a:r>
              <a:rPr lang="en-US" sz="1900" b="0" i="0" u="none" strike="noStrike" cap="none" baseline="0">
                <a:solidFill>
                  <a:schemeClr val="dk1"/>
                </a:solidFill>
                <a:latin typeface="Calibri"/>
                <a:ea typeface="Calibri"/>
                <a:cs typeface="Calibri"/>
                <a:sym typeface="Calibri"/>
              </a:rPr>
              <a:t> granen: tarwe, rogge, gerst</a:t>
            </a:r>
          </a:p>
          <a:p>
            <a:pPr marL="342900" marR="0" lvl="0" indent="-342900" algn="l" rtl="0">
              <a:lnSpc>
                <a:spcPct val="136842"/>
              </a:lnSpc>
              <a:spcBef>
                <a:spcPts val="380"/>
              </a:spcBef>
              <a:spcAft>
                <a:spcPts val="0"/>
              </a:spcAft>
              <a:buClr>
                <a:srgbClr val="E01B06"/>
              </a:buClr>
              <a:buSzPct val="100000"/>
              <a:buFont typeface="Calibri"/>
              <a:buChar char="-"/>
            </a:pPr>
            <a:r>
              <a:rPr lang="en-US" sz="1900" b="0" i="0" u="none" strike="noStrike" cap="none" baseline="0">
                <a:solidFill>
                  <a:srgbClr val="E01B06"/>
                </a:solidFill>
                <a:latin typeface="Calibri"/>
                <a:ea typeface="Calibri"/>
                <a:cs typeface="Calibri"/>
                <a:sym typeface="Calibri"/>
              </a:rPr>
              <a:t>Wel</a:t>
            </a:r>
            <a:r>
              <a:rPr lang="en-US" sz="1900" b="0" i="0" u="none" strike="noStrike" cap="none" baseline="0">
                <a:solidFill>
                  <a:schemeClr val="dk1"/>
                </a:solidFill>
                <a:latin typeface="Calibri"/>
                <a:ea typeface="Calibri"/>
                <a:cs typeface="Calibri"/>
                <a:sym typeface="Calibri"/>
              </a:rPr>
              <a:t> rijst, mais, (haver)</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244" name="Shape 244"/>
          <p:cNvSpPr txBox="1"/>
          <p:nvPr/>
        </p:nvSpPr>
        <p:spPr>
          <a:xfrm>
            <a:off x="6156325" y="3286125"/>
            <a:ext cx="2592387" cy="503236"/>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pic>
        <p:nvPicPr>
          <p:cNvPr id="245" name="Shape 245"/>
          <p:cNvPicPr preferRelativeResize="0"/>
          <p:nvPr/>
        </p:nvPicPr>
        <p:blipFill rotWithShape="1">
          <a:blip r:embed="rId3"/>
          <a:srcRect/>
          <a:stretch/>
        </p:blipFill>
        <p:spPr>
          <a:xfrm>
            <a:off x="468312" y="3816350"/>
            <a:ext cx="3816348" cy="2530475"/>
          </a:xfrm>
          <a:prstGeom prst="rect">
            <a:avLst/>
          </a:prstGeom>
          <a:noFill/>
          <a:ln>
            <a:noFill/>
          </a:ln>
        </p:spPr>
      </p:pic>
      <p:pic>
        <p:nvPicPr>
          <p:cNvPr id="246" name="Shape 246"/>
          <p:cNvPicPr preferRelativeResize="0"/>
          <p:nvPr/>
        </p:nvPicPr>
        <p:blipFill rotWithShape="1">
          <a:blip r:embed="rId4"/>
          <a:srcRect/>
          <a:stretch/>
        </p:blipFill>
        <p:spPr>
          <a:xfrm>
            <a:off x="5435600" y="1560512"/>
            <a:ext cx="3529012" cy="2373310"/>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50"/>
        <p:cNvGrpSpPr/>
        <p:nvPr/>
      </p:nvGrpSpPr>
      <p:grpSpPr>
        <a:xfrm>
          <a:off x="0" y="0"/>
          <a:ext cx="0" cy="0"/>
          <a:chOff x="0" y="0"/>
          <a:chExt cx="0" cy="0"/>
        </a:xfrm>
      </p:grpSpPr>
      <p:sp>
        <p:nvSpPr>
          <p:cNvPr id="251" name="Shape 251"/>
          <p:cNvSpPr txBox="1"/>
          <p:nvPr/>
        </p:nvSpPr>
        <p:spPr>
          <a:xfrm>
            <a:off x="1331912" y="295689"/>
            <a:ext cx="7138986" cy="40957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C0000"/>
              </a:buClr>
              <a:buSzPct val="25000"/>
              <a:buFont typeface="Calibri"/>
              <a:buNone/>
            </a:pPr>
            <a:r>
              <a:rPr lang="en-US" sz="3200" b="0" i="0" u="none" strike="noStrike" cap="none" baseline="0">
                <a:solidFill>
                  <a:srgbClr val="CC0000"/>
                </a:solidFill>
                <a:latin typeface="Calibri"/>
                <a:ea typeface="Calibri"/>
                <a:cs typeface="Calibri"/>
                <a:sym typeface="Calibri"/>
              </a:rPr>
              <a:t>Nieuw</a:t>
            </a:r>
          </a:p>
          <a:p>
            <a:pPr marL="0" marR="0" lvl="0" indent="0" algn="ctr" rtl="0">
              <a:lnSpc>
                <a:spcPct val="100000"/>
              </a:lnSpc>
              <a:spcBef>
                <a:spcPts val="0"/>
              </a:spcBef>
              <a:spcAft>
                <a:spcPts val="0"/>
              </a:spcAft>
              <a:buClr>
                <a:srgbClr val="CC0000"/>
              </a:buClr>
              <a:buSzPct val="25000"/>
              <a:buFont typeface="Calibri"/>
              <a:buNone/>
            </a:pPr>
            <a:r>
              <a:rPr lang="en-US" sz="3200" b="0" i="0" u="none" strike="noStrike" cap="none" baseline="0">
                <a:solidFill>
                  <a:schemeClr val="dk2"/>
                </a:solidFill>
                <a:latin typeface="Calibri"/>
                <a:ea typeface="Calibri"/>
                <a:cs typeface="Calibri"/>
                <a:sym typeface="Calibri"/>
              </a:rPr>
              <a:t>Preventie coeliakie</a:t>
            </a:r>
            <a:r>
              <a:rPr lang="en-US" sz="1700" b="0" i="0" u="none" strike="noStrike" cap="none" baseline="0">
                <a:solidFill>
                  <a:schemeClr val="dk2"/>
                </a:solidFill>
                <a:latin typeface="Calibri"/>
                <a:ea typeface="Calibri"/>
                <a:cs typeface="Calibri"/>
                <a:sym typeface="Calibri"/>
              </a:rPr>
              <a:t> </a:t>
            </a:r>
          </a:p>
        </p:txBody>
      </p:sp>
      <p:sp>
        <p:nvSpPr>
          <p:cNvPr id="252" name="Shape 252"/>
          <p:cNvSpPr txBox="1"/>
          <p:nvPr/>
        </p:nvSpPr>
        <p:spPr>
          <a:xfrm>
            <a:off x="468312" y="1844675"/>
            <a:ext cx="7991475" cy="5184775"/>
          </a:xfrm>
          <a:prstGeom prst="rect">
            <a:avLst/>
          </a:prstGeom>
          <a:noFill/>
          <a:ln>
            <a:noFill/>
          </a:ln>
        </p:spPr>
        <p:txBody>
          <a:bodyPr lIns="91425" tIns="45700" rIns="91425" bIns="45700" anchor="t" anchorCtr="0">
            <a:noAutofit/>
          </a:bodyPr>
          <a:lstStyle/>
          <a:p>
            <a:pPr marL="342900" marR="0" lvl="0" indent="-342900" algn="l" rtl="0">
              <a:lnSpc>
                <a:spcPct val="136842"/>
              </a:lnSpc>
              <a:spcBef>
                <a:spcPts val="0"/>
              </a:spcBef>
              <a:spcAft>
                <a:spcPts val="0"/>
              </a:spcAft>
              <a:buClr>
                <a:schemeClr val="dk1"/>
              </a:buClr>
              <a:buSzPct val="111419"/>
              <a:buFont typeface="Arial"/>
              <a:buChar char="-"/>
            </a:pPr>
            <a:r>
              <a:rPr lang="en-US" sz="1900" b="0" i="0" u="none" strike="noStrike" cap="none" baseline="0">
                <a:solidFill>
                  <a:schemeClr val="dk1"/>
                </a:solidFill>
                <a:latin typeface="Calibri"/>
                <a:ea typeface="Calibri"/>
                <a:cs typeface="Calibri"/>
                <a:sym typeface="Calibri"/>
              </a:rPr>
              <a:t>borstvoeding minimaal  4-6 maanden</a:t>
            </a:r>
          </a:p>
          <a:p>
            <a:pPr marL="342900" marR="0" lvl="0" indent="-342900" algn="l" rtl="0">
              <a:lnSpc>
                <a:spcPct val="136842"/>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introductie van gluten </a:t>
            </a:r>
            <a:r>
              <a:rPr lang="en-US" sz="1900" b="0" i="0" u="none" strike="noStrike" cap="none" baseline="0">
                <a:solidFill>
                  <a:srgbClr val="CC0000"/>
                </a:solidFill>
                <a:latin typeface="Calibri"/>
                <a:ea typeface="Calibri"/>
                <a:cs typeface="Calibri"/>
                <a:sym typeface="Calibri"/>
              </a:rPr>
              <a:t>vanaf de leeftijd van 4 maanden</a:t>
            </a:r>
          </a:p>
          <a:p>
            <a:pPr marL="342900" marR="0" lvl="1" indent="-342900" algn="l" rtl="0">
              <a:lnSpc>
                <a:spcPct val="136842"/>
              </a:lnSpc>
              <a:spcBef>
                <a:spcPts val="380"/>
              </a:spcBef>
              <a:spcAft>
                <a:spcPts val="0"/>
              </a:spcAft>
              <a:buClr>
                <a:schemeClr val="dk1"/>
              </a:buClr>
              <a:buSzPct val="25000"/>
              <a:buFont typeface="Calibri"/>
              <a:buNone/>
            </a:pPr>
            <a:r>
              <a:rPr lang="en-US" sz="1900" b="0" i="0" u="none" strike="noStrike" cap="none" baseline="0">
                <a:solidFill>
                  <a:srgbClr val="CC0000"/>
                </a:solidFill>
                <a:latin typeface="Calibri"/>
                <a:ea typeface="Calibri"/>
                <a:cs typeface="Calibri"/>
                <a:sym typeface="Calibri"/>
              </a:rPr>
              <a:t>	                 </a:t>
            </a:r>
            <a:r>
              <a:rPr lang="en-US" sz="1900" b="0" i="0" u="none" strike="noStrike" cap="none" baseline="0">
                <a:solidFill>
                  <a:schemeClr val="dk2"/>
                </a:solidFill>
                <a:latin typeface="Calibri"/>
                <a:ea typeface="Calibri"/>
                <a:cs typeface="Calibri"/>
                <a:sym typeface="Calibri"/>
              </a:rPr>
              <a:t>bijvoorkeur tijdens periode van borstvoeding </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342900" marR="0" lvl="0" indent="-342900" algn="l" rtl="0">
              <a:lnSpc>
                <a:spcPct val="136842"/>
              </a:lnSpc>
              <a:spcBef>
                <a:spcPts val="380"/>
              </a:spcBef>
              <a:spcAft>
                <a:spcPts val="0"/>
              </a:spcAft>
              <a:buClr>
                <a:schemeClr val="dk1"/>
              </a:buClr>
              <a:buSzPct val="25000"/>
              <a:buFont typeface="Calibri"/>
              <a:buNone/>
            </a:pPr>
            <a:r>
              <a:rPr lang="en-US" sz="1900" b="0" i="0" u="none" strike="noStrike" cap="none" baseline="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342900" marR="0" lvl="0" indent="-342900" algn="l" rtl="0">
              <a:lnSpc>
                <a:spcPct val="136842"/>
              </a:lnSpc>
              <a:spcBef>
                <a:spcPts val="380"/>
              </a:spcBef>
              <a:spcAft>
                <a:spcPts val="0"/>
              </a:spcAft>
              <a:buClr>
                <a:schemeClr val="dk1"/>
              </a:buClr>
              <a:buSzPct val="25000"/>
              <a:buFont typeface="Calibri"/>
              <a:buNone/>
            </a:pPr>
            <a:r>
              <a:rPr lang="en-US" sz="1900" b="0" i="0" u="none" strike="noStrike" cap="none" baseline="0">
                <a:solidFill>
                  <a:schemeClr val="dk1"/>
                </a:solidFill>
                <a:latin typeface="Calibri"/>
                <a:ea typeface="Calibri"/>
                <a:cs typeface="Calibri"/>
                <a:sym typeface="Calibri"/>
              </a:rPr>
              <a:t>(langlopend cohortonderzoek bij positieve familieanamnese coeliakie volgt)</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342900" marR="0" lvl="0" indent="-342900" algn="ctr" rtl="0">
              <a:lnSpc>
                <a:spcPct val="162500"/>
              </a:lnSpc>
              <a:spcBef>
                <a:spcPts val="320"/>
              </a:spcBef>
              <a:spcAft>
                <a:spcPts val="0"/>
              </a:spcAft>
              <a:buClr>
                <a:schemeClr val="dk1"/>
              </a:buClr>
              <a:buFont typeface="Arial"/>
              <a:buNone/>
            </a:pPr>
            <a:endParaRPr sz="1600" b="0" i="0" u="none" strike="noStrike" cap="none" baseline="0">
              <a:solidFill>
                <a:schemeClr val="dk1"/>
              </a:solidFill>
              <a:latin typeface="Calibri"/>
              <a:ea typeface="Calibri"/>
              <a:cs typeface="Calibri"/>
              <a:sym typeface="Calibri"/>
            </a:endParaRPr>
          </a:p>
          <a:p>
            <a:pPr marL="342900" marR="0" lvl="0" indent="-342900" algn="ctr" rtl="0">
              <a:lnSpc>
                <a:spcPct val="162500"/>
              </a:lnSpc>
              <a:spcBef>
                <a:spcPts val="320"/>
              </a:spcBef>
              <a:spcAft>
                <a:spcPts val="0"/>
              </a:spcAft>
              <a:buClr>
                <a:schemeClr val="dk1"/>
              </a:buClr>
              <a:buSzPct val="25000"/>
              <a:buFont typeface="Calibri"/>
              <a:buNone/>
            </a:pPr>
            <a:r>
              <a:rPr lang="en-US" sz="1600" b="0" i="0" u="none" strike="noStrike" cap="none" baseline="0">
                <a:solidFill>
                  <a:schemeClr val="dk1"/>
                </a:solidFill>
                <a:latin typeface="Calibri"/>
                <a:ea typeface="Calibri"/>
                <a:cs typeface="Calibri"/>
                <a:sym typeface="Calibri"/>
              </a:rPr>
              <a:t>Akobeng 2006, Hoogen Esch 2010</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pic>
        <p:nvPicPr>
          <p:cNvPr id="253" name="Shape 253"/>
          <p:cNvPicPr preferRelativeResize="0"/>
          <p:nvPr/>
        </p:nvPicPr>
        <p:blipFill rotWithShape="1">
          <a:blip r:embed="rId3"/>
          <a:srcRect/>
          <a:stretch/>
        </p:blipFill>
        <p:spPr>
          <a:xfrm>
            <a:off x="6300787" y="1398587"/>
            <a:ext cx="2808286" cy="2246311"/>
          </a:xfrm>
          <a:prstGeom prst="rect">
            <a:avLst/>
          </a:prstGeom>
          <a:noFill/>
          <a:ln>
            <a:noFill/>
          </a:ln>
        </p:spPr>
      </p:pic>
      <p:sp>
        <p:nvSpPr>
          <p:cNvPr id="254" name="Shape 254"/>
          <p:cNvSpPr txBox="1"/>
          <p:nvPr/>
        </p:nvSpPr>
        <p:spPr>
          <a:xfrm>
            <a:off x="6300787" y="1412875"/>
            <a:ext cx="2808286" cy="576262"/>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58"/>
        <p:cNvGrpSpPr/>
        <p:nvPr/>
      </p:nvGrpSpPr>
      <p:grpSpPr>
        <a:xfrm>
          <a:off x="0" y="0"/>
          <a:ext cx="0" cy="0"/>
          <a:chOff x="0" y="0"/>
          <a:chExt cx="0" cy="0"/>
        </a:xfrm>
      </p:grpSpPr>
      <p:sp>
        <p:nvSpPr>
          <p:cNvPr id="259" name="Shape 259"/>
          <p:cNvSpPr txBox="1"/>
          <p:nvPr/>
        </p:nvSpPr>
        <p:spPr>
          <a:xfrm>
            <a:off x="1476375" y="282575"/>
            <a:ext cx="7138986" cy="40957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3200" b="0" i="0" u="none" strike="noStrike" cap="none" baseline="0">
                <a:solidFill>
                  <a:schemeClr val="dk2"/>
                </a:solidFill>
                <a:latin typeface="Calibri"/>
                <a:ea typeface="Calibri"/>
                <a:cs typeface="Calibri"/>
                <a:sym typeface="Calibri"/>
              </a:rPr>
              <a:t>Lactose intolerantie</a:t>
            </a:r>
            <a:r>
              <a:rPr lang="en-US" sz="1700" b="0" i="0" u="none" strike="noStrike" cap="none" baseline="0">
                <a:solidFill>
                  <a:schemeClr val="dk2"/>
                </a:solidFill>
                <a:latin typeface="Calibri"/>
                <a:ea typeface="Calibri"/>
                <a:cs typeface="Calibri"/>
                <a:sym typeface="Calibri"/>
              </a:rPr>
              <a:t> </a:t>
            </a:r>
          </a:p>
        </p:txBody>
      </p:sp>
      <p:sp>
        <p:nvSpPr>
          <p:cNvPr id="260" name="Shape 260"/>
          <p:cNvSpPr txBox="1"/>
          <p:nvPr/>
        </p:nvSpPr>
        <p:spPr>
          <a:xfrm>
            <a:off x="6156325" y="3286125"/>
            <a:ext cx="2592387" cy="503236"/>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pic>
        <p:nvPicPr>
          <p:cNvPr id="261" name="Shape 261"/>
          <p:cNvPicPr preferRelativeResize="0"/>
          <p:nvPr/>
        </p:nvPicPr>
        <p:blipFill rotWithShape="1">
          <a:blip r:embed="rId3"/>
          <a:srcRect/>
          <a:stretch/>
        </p:blipFill>
        <p:spPr>
          <a:xfrm>
            <a:off x="5148262" y="3573462"/>
            <a:ext cx="3527423" cy="2519361"/>
          </a:xfrm>
          <a:prstGeom prst="rect">
            <a:avLst/>
          </a:prstGeom>
          <a:noFill/>
          <a:ln>
            <a:noFill/>
          </a:ln>
        </p:spPr>
      </p:pic>
      <p:sp>
        <p:nvSpPr>
          <p:cNvPr id="262" name="Shape 262"/>
          <p:cNvSpPr txBox="1"/>
          <p:nvPr/>
        </p:nvSpPr>
        <p:spPr>
          <a:xfrm>
            <a:off x="373062" y="1619250"/>
            <a:ext cx="3656012" cy="45783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900" b="0" i="0" u="none" strike="noStrike" cap="none" baseline="0">
                <a:solidFill>
                  <a:schemeClr val="dk1"/>
                </a:solidFill>
                <a:latin typeface="Calibri"/>
                <a:ea typeface="Calibri"/>
                <a:cs typeface="Calibri"/>
                <a:sym typeface="Calibri"/>
              </a:rPr>
              <a:t>zeldzaam &lt; 5 jaar</a:t>
            </a:r>
          </a:p>
          <a:p>
            <a:pPr marL="0" marR="0" lvl="0" indent="0" algn="l" rtl="0">
              <a:lnSpc>
                <a:spcPct val="100000"/>
              </a:lnSpc>
              <a:spcBef>
                <a:spcPts val="0"/>
              </a:spcBef>
              <a:spcAft>
                <a:spcPts val="0"/>
              </a:spcAft>
              <a:buClr>
                <a:schemeClr val="dk1"/>
              </a:buClr>
              <a:buSzPct val="25000"/>
              <a:buFont typeface="Calibri"/>
              <a:buNone/>
            </a:pPr>
            <a:r>
              <a:rPr lang="en-US" sz="1900" b="0" i="0" u="none" strike="noStrike" cap="none" baseline="0">
                <a:solidFill>
                  <a:schemeClr val="dk1"/>
                </a:solidFill>
                <a:latin typeface="Calibri"/>
                <a:ea typeface="Calibri"/>
                <a:cs typeface="Calibri"/>
                <a:sym typeface="Calibri"/>
              </a:rPr>
              <a:t>Noord Europese kinderen &gt; 10 jaar </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E01B06"/>
              </a:buClr>
              <a:buSzPct val="25000"/>
              <a:buFont typeface="Calibri"/>
              <a:buNone/>
            </a:pPr>
            <a:r>
              <a:rPr lang="en-US" sz="1900" b="0" i="0" u="none" strike="noStrike" cap="none" baseline="0">
                <a:solidFill>
                  <a:srgbClr val="E01B06"/>
                </a:solidFill>
                <a:latin typeface="Calibri"/>
                <a:ea typeface="Calibri"/>
                <a:cs typeface="Calibri"/>
                <a:sym typeface="Calibri"/>
              </a:rPr>
              <a:t>Oorzaak</a:t>
            </a:r>
          </a:p>
          <a:p>
            <a:pPr marL="0" marR="0" lvl="0" indent="0" algn="l" rtl="0">
              <a:lnSpc>
                <a:spcPct val="100000"/>
              </a:lnSpc>
              <a:spcBef>
                <a:spcPts val="0"/>
              </a:spcBef>
              <a:spcAft>
                <a:spcPts val="0"/>
              </a:spcAft>
              <a:buClr>
                <a:schemeClr val="dk1"/>
              </a:buClr>
              <a:buSzPct val="25000"/>
              <a:buFont typeface="Calibri"/>
              <a:buNone/>
            </a:pPr>
            <a:r>
              <a:rPr lang="en-US" sz="1900" b="0" i="0" u="none" strike="noStrike" cap="none" baseline="0">
                <a:solidFill>
                  <a:schemeClr val="dk1"/>
                </a:solidFill>
                <a:latin typeface="Calibri"/>
                <a:ea typeface="Calibri"/>
                <a:cs typeface="Calibri"/>
                <a:sym typeface="Calibri"/>
              </a:rPr>
              <a:t>tekort enzym lactase</a:t>
            </a:r>
          </a:p>
          <a:p>
            <a:pPr marL="0" marR="0" lvl="0" indent="0" algn="l" rtl="0">
              <a:lnSpc>
                <a:spcPct val="100000"/>
              </a:lnSpc>
              <a:spcBef>
                <a:spcPts val="0"/>
              </a:spcBef>
              <a:spcAft>
                <a:spcPts val="0"/>
              </a:spcAft>
              <a:buClr>
                <a:schemeClr val="dk1"/>
              </a:buClr>
              <a:buSzPct val="25000"/>
              <a:buFont typeface="Calibri"/>
              <a:buNone/>
            </a:pPr>
            <a:r>
              <a:rPr lang="en-US" sz="1900" b="0" i="0" u="none" strike="noStrike" cap="none" baseline="0">
                <a:solidFill>
                  <a:schemeClr val="dk1"/>
                </a:solidFill>
                <a:latin typeface="Calibri"/>
                <a:ea typeface="Calibri"/>
                <a:cs typeface="Calibri"/>
                <a:sym typeface="Calibri"/>
              </a:rPr>
              <a:t>splitst lactose: glucose-galactose</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E01B06"/>
              </a:buClr>
              <a:buSzPct val="25000"/>
              <a:buFont typeface="Calibri"/>
              <a:buNone/>
            </a:pPr>
            <a:r>
              <a:rPr lang="en-US" sz="1900" b="0" i="0" u="none" strike="noStrike" cap="none" baseline="0">
                <a:solidFill>
                  <a:srgbClr val="E01B06"/>
                </a:solidFill>
                <a:latin typeface="Calibri"/>
                <a:ea typeface="Calibri"/>
                <a:cs typeface="Calibri"/>
                <a:sym typeface="Calibri"/>
              </a:rPr>
              <a:t>Symptomen</a:t>
            </a:r>
          </a:p>
          <a:p>
            <a:pPr marL="0" marR="0" lvl="0" indent="0" algn="l" rtl="0">
              <a:lnSpc>
                <a:spcPct val="100000"/>
              </a:lnSpc>
              <a:spcBef>
                <a:spcPts val="0"/>
              </a:spcBef>
              <a:spcAft>
                <a:spcPts val="0"/>
              </a:spcAft>
              <a:buClr>
                <a:schemeClr val="dk1"/>
              </a:buClr>
              <a:buSzPct val="25000"/>
              <a:buFont typeface="Calibri"/>
              <a:buNone/>
            </a:pPr>
            <a:r>
              <a:rPr lang="en-US" sz="1900" b="0" i="0" u="none" strike="noStrike" cap="none" baseline="0">
                <a:solidFill>
                  <a:schemeClr val="dk1"/>
                </a:solidFill>
                <a:latin typeface="Calibri"/>
                <a:ea typeface="Calibri"/>
                <a:cs typeface="Calibri"/>
                <a:sym typeface="Calibri"/>
              </a:rPr>
              <a:t>opgeblazen gevoel</a:t>
            </a:r>
          </a:p>
          <a:p>
            <a:pPr marL="0" marR="0" lvl="0" indent="0" algn="l" rtl="0">
              <a:lnSpc>
                <a:spcPct val="100000"/>
              </a:lnSpc>
              <a:spcBef>
                <a:spcPts val="0"/>
              </a:spcBef>
              <a:spcAft>
                <a:spcPts val="0"/>
              </a:spcAft>
              <a:buClr>
                <a:schemeClr val="dk1"/>
              </a:buClr>
              <a:buSzPct val="25000"/>
              <a:buFont typeface="Calibri"/>
              <a:buNone/>
            </a:pPr>
            <a:r>
              <a:rPr lang="en-US" sz="1900" b="0" i="0" u="none" strike="noStrike" cap="none" baseline="0">
                <a:solidFill>
                  <a:schemeClr val="dk1"/>
                </a:solidFill>
                <a:latin typeface="Calibri"/>
                <a:ea typeface="Calibri"/>
                <a:cs typeface="Calibri"/>
                <a:sym typeface="Calibri"/>
              </a:rPr>
              <a:t>flatulentie</a:t>
            </a:r>
          </a:p>
          <a:p>
            <a:pPr marL="0" marR="0" lvl="0" indent="0" algn="l" rtl="0">
              <a:lnSpc>
                <a:spcPct val="100000"/>
              </a:lnSpc>
              <a:spcBef>
                <a:spcPts val="0"/>
              </a:spcBef>
              <a:spcAft>
                <a:spcPts val="0"/>
              </a:spcAft>
              <a:buClr>
                <a:schemeClr val="dk1"/>
              </a:buClr>
              <a:buSzPct val="25000"/>
              <a:buFont typeface="Calibri"/>
              <a:buNone/>
            </a:pPr>
            <a:r>
              <a:rPr lang="en-US" sz="1900" b="0" i="0" u="none" strike="noStrike" cap="none" baseline="0">
                <a:solidFill>
                  <a:schemeClr val="dk1"/>
                </a:solidFill>
                <a:latin typeface="Calibri"/>
                <a:ea typeface="Calibri"/>
                <a:cs typeface="Calibri"/>
                <a:sym typeface="Calibri"/>
              </a:rPr>
              <a:t>buikpijn</a:t>
            </a:r>
          </a:p>
          <a:p>
            <a:pPr marL="0" marR="0" lvl="0" indent="0" algn="l" rtl="0">
              <a:lnSpc>
                <a:spcPct val="100000"/>
              </a:lnSpc>
              <a:spcBef>
                <a:spcPts val="0"/>
              </a:spcBef>
              <a:spcAft>
                <a:spcPts val="0"/>
              </a:spcAft>
              <a:buClr>
                <a:schemeClr val="dk1"/>
              </a:buClr>
              <a:buSzPct val="25000"/>
              <a:buFont typeface="Calibri"/>
              <a:buNone/>
            </a:pPr>
            <a:r>
              <a:rPr lang="en-US" sz="1900" b="0" i="0" u="none" strike="noStrike" cap="none" baseline="0">
                <a:solidFill>
                  <a:schemeClr val="dk1"/>
                </a:solidFill>
                <a:latin typeface="Calibri"/>
                <a:ea typeface="Calibri"/>
                <a:cs typeface="Calibri"/>
                <a:sym typeface="Calibri"/>
              </a:rPr>
              <a:t>diarree </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263" name="Shape 263"/>
          <p:cNvSpPr txBox="1"/>
          <p:nvPr/>
        </p:nvSpPr>
        <p:spPr>
          <a:xfrm>
            <a:off x="2268535" y="6332537"/>
            <a:ext cx="6480174" cy="33654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600" b="0" i="0" u="none" strike="noStrike" cap="none" baseline="0">
                <a:solidFill>
                  <a:schemeClr val="dk1"/>
                </a:solidFill>
                <a:latin typeface="Calibri"/>
                <a:ea typeface="Calibri"/>
                <a:cs typeface="Calibri"/>
                <a:sym typeface="Calibri"/>
              </a:rPr>
              <a:t>Jellema 2010, Brannon 2010, Wilt 2010</a:t>
            </a:r>
          </a:p>
        </p:txBody>
      </p:sp>
      <p:pic>
        <p:nvPicPr>
          <p:cNvPr id="264" name="Shape 264"/>
          <p:cNvPicPr preferRelativeResize="0"/>
          <p:nvPr/>
        </p:nvPicPr>
        <p:blipFill rotWithShape="1">
          <a:blip r:embed="rId4"/>
          <a:srcRect/>
          <a:stretch/>
        </p:blipFill>
        <p:spPr>
          <a:xfrm>
            <a:off x="5651500" y="1531937"/>
            <a:ext cx="2609849" cy="175260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68"/>
        <p:cNvGrpSpPr/>
        <p:nvPr/>
      </p:nvGrpSpPr>
      <p:grpSpPr>
        <a:xfrm>
          <a:off x="0" y="0"/>
          <a:ext cx="0" cy="0"/>
          <a:chOff x="0" y="0"/>
          <a:chExt cx="0" cy="0"/>
        </a:xfrm>
      </p:grpSpPr>
      <p:sp>
        <p:nvSpPr>
          <p:cNvPr id="269" name="Shape 269"/>
          <p:cNvSpPr txBox="1"/>
          <p:nvPr/>
        </p:nvSpPr>
        <p:spPr>
          <a:xfrm>
            <a:off x="420556" y="333375"/>
            <a:ext cx="8435975" cy="6477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3200" b="0" i="0" u="none" strike="noStrike" cap="none" baseline="0">
                <a:solidFill>
                  <a:schemeClr val="dk2"/>
                </a:solidFill>
                <a:latin typeface="Calibri"/>
                <a:ea typeface="Calibri"/>
                <a:cs typeface="Calibri"/>
                <a:sym typeface="Calibri"/>
              </a:rPr>
              <a:t>Lactose intolerantie</a:t>
            </a:r>
          </a:p>
        </p:txBody>
      </p:sp>
      <p:sp>
        <p:nvSpPr>
          <p:cNvPr id="270" name="Shape 270"/>
          <p:cNvSpPr txBox="1"/>
          <p:nvPr/>
        </p:nvSpPr>
        <p:spPr>
          <a:xfrm>
            <a:off x="6156325" y="3286125"/>
            <a:ext cx="2592387" cy="503236"/>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271" name="Shape 271"/>
          <p:cNvSpPr txBox="1"/>
          <p:nvPr/>
        </p:nvSpPr>
        <p:spPr>
          <a:xfrm>
            <a:off x="322262" y="1619250"/>
            <a:ext cx="5113337" cy="32702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01B06"/>
              </a:buClr>
              <a:buSzPct val="25000"/>
              <a:buFont typeface="Calibri"/>
              <a:buNone/>
            </a:pPr>
            <a:r>
              <a:rPr lang="en-US" sz="1900" b="1" i="0" u="none" strike="noStrike" cap="none" baseline="0">
                <a:solidFill>
                  <a:srgbClr val="E01B06"/>
                </a:solidFill>
                <a:latin typeface="Calibri"/>
                <a:ea typeface="Calibri"/>
                <a:cs typeface="Calibri"/>
                <a:sym typeface="Calibri"/>
              </a:rPr>
              <a:t>Beperken lactose</a:t>
            </a:r>
            <a:r>
              <a:rPr lang="en-US" sz="1900" b="0" i="0" u="none" strike="noStrike" cap="none" baseline="0">
                <a:solidFill>
                  <a:srgbClr val="E01B06"/>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12 g / portie (melk 240 ml) </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24 g / dag (melk 480 ml)</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 </a:t>
            </a:r>
            <a:r>
              <a:rPr lang="en-US" sz="1900" b="1" i="0" u="none" strike="noStrike" cap="none" baseline="0">
                <a:solidFill>
                  <a:schemeClr val="dk1"/>
                </a:solidFill>
                <a:latin typeface="Calibri"/>
                <a:ea typeface="Calibri"/>
                <a:cs typeface="Calibri"/>
                <a:sym typeface="Calibri"/>
              </a:rPr>
              <a:t>↑ </a:t>
            </a:r>
            <a:r>
              <a:rPr lang="en-US" sz="1900" b="0" i="0" u="none" strike="noStrike" cap="none" baseline="0">
                <a:solidFill>
                  <a:schemeClr val="dk1"/>
                </a:solidFill>
                <a:latin typeface="Calibri"/>
                <a:ea typeface="Calibri"/>
                <a:cs typeface="Calibri"/>
                <a:sym typeface="Calibri"/>
              </a:rPr>
              <a:t>andere producten bv. yoghurt</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pic>
        <p:nvPicPr>
          <p:cNvPr id="272" name="Shape 272"/>
          <p:cNvPicPr preferRelativeResize="0"/>
          <p:nvPr/>
        </p:nvPicPr>
        <p:blipFill rotWithShape="1">
          <a:blip r:embed="rId3"/>
          <a:srcRect/>
          <a:stretch/>
        </p:blipFill>
        <p:spPr>
          <a:xfrm>
            <a:off x="5148262" y="1700210"/>
            <a:ext cx="3527423" cy="2519361"/>
          </a:xfrm>
          <a:prstGeom prst="rect">
            <a:avLst/>
          </a:prstGeom>
          <a:noFill/>
          <a:ln>
            <a:noFill/>
          </a:ln>
        </p:spPr>
      </p:pic>
      <p:sp>
        <p:nvSpPr>
          <p:cNvPr id="273" name="Shape 273"/>
          <p:cNvSpPr txBox="1"/>
          <p:nvPr/>
        </p:nvSpPr>
        <p:spPr>
          <a:xfrm>
            <a:off x="3130550" y="6453187"/>
            <a:ext cx="4321173" cy="33654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600" b="0" i="0" u="none" strike="noStrike" cap="none" baseline="0">
                <a:solidFill>
                  <a:schemeClr val="dk1"/>
                </a:solidFill>
                <a:latin typeface="Calibri"/>
                <a:ea typeface="Calibri"/>
                <a:cs typeface="Calibri"/>
                <a:sym typeface="Calibri"/>
              </a:rPr>
              <a:t>Wilt 2010, Shaukat 2010</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77"/>
        <p:cNvGrpSpPr/>
        <p:nvPr/>
      </p:nvGrpSpPr>
      <p:grpSpPr>
        <a:xfrm>
          <a:off x="0" y="0"/>
          <a:ext cx="0" cy="0"/>
          <a:chOff x="0" y="0"/>
          <a:chExt cx="0" cy="0"/>
        </a:xfrm>
      </p:grpSpPr>
      <p:sp>
        <p:nvSpPr>
          <p:cNvPr id="278" name="Shape 278"/>
          <p:cNvSpPr txBox="1"/>
          <p:nvPr/>
        </p:nvSpPr>
        <p:spPr>
          <a:xfrm>
            <a:off x="1536700" y="333375"/>
            <a:ext cx="8435975" cy="6477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3200" b="0" i="0" u="none" strike="noStrike" cap="none" baseline="0">
                <a:solidFill>
                  <a:schemeClr val="dk2"/>
                </a:solidFill>
                <a:latin typeface="Calibri"/>
                <a:ea typeface="Calibri"/>
                <a:cs typeface="Calibri"/>
                <a:sym typeface="Calibri"/>
              </a:rPr>
              <a:t>Voedseladditieven en hyperactiviteit</a:t>
            </a:r>
          </a:p>
        </p:txBody>
      </p:sp>
      <p:sp>
        <p:nvSpPr>
          <p:cNvPr id="279" name="Shape 279"/>
          <p:cNvSpPr txBox="1"/>
          <p:nvPr/>
        </p:nvSpPr>
        <p:spPr>
          <a:xfrm>
            <a:off x="6156325" y="3286125"/>
            <a:ext cx="2592387" cy="503236"/>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280" name="Shape 280"/>
          <p:cNvSpPr txBox="1"/>
          <p:nvPr/>
        </p:nvSpPr>
        <p:spPr>
          <a:xfrm>
            <a:off x="179385" y="1691059"/>
            <a:ext cx="8713786" cy="51149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beperkt onderzoek beschikbaar</a:t>
            </a:r>
          </a:p>
          <a:p>
            <a:pPr marL="0" marR="0" lvl="0" indent="0" algn="l" rtl="0">
              <a:lnSpc>
                <a:spcPct val="100000"/>
              </a:lnSpc>
              <a:spcBef>
                <a:spcPts val="0"/>
              </a:spcBef>
              <a:spcAft>
                <a:spcPts val="0"/>
              </a:spcAft>
              <a:buClr>
                <a:schemeClr val="dk1"/>
              </a:buClr>
              <a:buSzPct val="25000"/>
              <a:buFont typeface="Calibri"/>
              <a:buNone/>
            </a:pPr>
            <a:r>
              <a:rPr lang="en-US" sz="1900" b="0" i="0" u="none" strike="noStrike" cap="none" baseline="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 onderzoek lage kwaliteit</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 inconsistente effecten </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E01B06"/>
              </a:buClr>
              <a:buSzPct val="100000"/>
              <a:buFont typeface="Calibri"/>
              <a:buChar char="•"/>
            </a:pPr>
            <a:r>
              <a:rPr lang="en-US" sz="1900" b="0" i="0" u="none" strike="noStrike" cap="none" baseline="0">
                <a:solidFill>
                  <a:srgbClr val="E01B06"/>
                </a:solidFill>
                <a:latin typeface="Calibri"/>
                <a:ea typeface="Calibri"/>
                <a:cs typeface="Calibri"/>
                <a:sym typeface="Calibri"/>
              </a:rPr>
              <a:t> geen eliminatie voedseladditieven/ kunstmatige kleurstoffen</a:t>
            </a:r>
          </a:p>
          <a:p>
            <a:pPr marL="0" marR="0" lvl="0" indent="0" algn="l" rtl="0">
              <a:lnSpc>
                <a:spcPct val="100000"/>
              </a:lnSpc>
              <a:spcBef>
                <a:spcPts val="0"/>
              </a:spcBef>
              <a:spcAft>
                <a:spcPts val="0"/>
              </a:spcAft>
              <a:buClr>
                <a:srgbClr val="E01B06"/>
              </a:buClr>
              <a:buSzPct val="25000"/>
              <a:buFont typeface="Calibri"/>
              <a:buNone/>
            </a:pPr>
            <a:r>
              <a:rPr lang="en-US" sz="1900" b="0" i="0" u="none" strike="noStrike" cap="none" baseline="0">
                <a:solidFill>
                  <a:srgbClr val="E01B06"/>
                </a:solidFill>
                <a:latin typeface="Calibri"/>
                <a:ea typeface="Calibri"/>
                <a:cs typeface="Calibri"/>
                <a:sym typeface="Calibri"/>
              </a:rPr>
              <a:t>						 ter preventie hyperactiviteit</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80"/>
              </a:buClr>
              <a:buSzPct val="100000"/>
              <a:buFont typeface="Calibri"/>
              <a:buChar char="•"/>
            </a:pPr>
            <a:r>
              <a:rPr lang="en-US" sz="1900" b="0" i="0" u="none" strike="noStrike" cap="none" baseline="0">
                <a:solidFill>
                  <a:srgbClr val="000080"/>
                </a:solidFill>
                <a:latin typeface="Calibri"/>
                <a:ea typeface="Calibri"/>
                <a:cs typeface="Calibri"/>
                <a:sym typeface="Calibri"/>
              </a:rPr>
              <a:t> </a:t>
            </a:r>
            <a:r>
              <a:rPr lang="en-US" sz="1900" b="0" i="0" u="none" strike="noStrike" cap="none" baseline="0">
                <a:solidFill>
                  <a:schemeClr val="dk1"/>
                </a:solidFill>
                <a:latin typeface="Calibri"/>
                <a:ea typeface="Calibri"/>
                <a:cs typeface="Calibri"/>
                <a:sym typeface="Calibri"/>
              </a:rPr>
              <a:t>mogelijk negatieve invloed op sommige kinderen met ADHD</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 meer onderzoek is nodig </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Font typeface="Arial"/>
              <a:buNone/>
            </a:pPr>
            <a:endParaRPr sz="1600" b="0" i="0" u="none" strike="noStrike" cap="none" baseline="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Schab and Trinh 2004, Nigg 2012</a:t>
            </a:r>
          </a:p>
        </p:txBody>
      </p:sp>
      <p:pic>
        <p:nvPicPr>
          <p:cNvPr id="281" name="Shape 281"/>
          <p:cNvPicPr preferRelativeResize="0"/>
          <p:nvPr/>
        </p:nvPicPr>
        <p:blipFill rotWithShape="1">
          <a:blip r:embed="rId3"/>
          <a:srcRect/>
          <a:stretch/>
        </p:blipFill>
        <p:spPr>
          <a:xfrm>
            <a:off x="6084887" y="1125537"/>
            <a:ext cx="2879724" cy="2541587"/>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85"/>
        <p:cNvGrpSpPr/>
        <p:nvPr/>
      </p:nvGrpSpPr>
      <p:grpSpPr>
        <a:xfrm>
          <a:off x="0" y="0"/>
          <a:ext cx="0" cy="0"/>
          <a:chOff x="0" y="0"/>
          <a:chExt cx="0" cy="0"/>
        </a:xfrm>
      </p:grpSpPr>
      <p:sp>
        <p:nvSpPr>
          <p:cNvPr id="286" name="Shape 286"/>
          <p:cNvSpPr txBox="1"/>
          <p:nvPr/>
        </p:nvSpPr>
        <p:spPr>
          <a:xfrm>
            <a:off x="719137" y="260350"/>
            <a:ext cx="8893175" cy="6477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C0000"/>
              </a:buClr>
              <a:buSzPct val="25000"/>
              <a:buFont typeface="Calibri"/>
              <a:buNone/>
            </a:pPr>
            <a:r>
              <a:rPr lang="en-US" sz="3200" b="0" i="0" u="none" strike="noStrike" cap="none" baseline="0">
                <a:solidFill>
                  <a:srgbClr val="CC0000"/>
                </a:solidFill>
                <a:latin typeface="Calibri"/>
                <a:ea typeface="Calibri"/>
                <a:cs typeface="Calibri"/>
                <a:sym typeface="Calibri"/>
              </a:rPr>
              <a:t>Nieuw in de richtlijn</a:t>
            </a:r>
            <a:r>
              <a:rPr lang="en-US" sz="3200" b="0" i="0" u="none" strike="noStrike" cap="none" baseline="0">
                <a:solidFill>
                  <a:schemeClr val="dk2"/>
                </a:solidFill>
                <a:latin typeface="Calibri"/>
                <a:ea typeface="Calibri"/>
                <a:cs typeface="Calibri"/>
                <a:sym typeface="Calibri"/>
              </a:rPr>
              <a:t> </a:t>
            </a:r>
            <a:br>
              <a:rPr lang="en-US" sz="3200" b="0" i="0" u="none" strike="noStrike" cap="none" baseline="0">
                <a:solidFill>
                  <a:schemeClr val="dk2"/>
                </a:solidFill>
                <a:latin typeface="Calibri"/>
                <a:ea typeface="Calibri"/>
                <a:cs typeface="Calibri"/>
                <a:sym typeface="Calibri"/>
              </a:rPr>
            </a:br>
            <a:r>
              <a:rPr lang="en-US" sz="3200" b="0" i="0" u="none" strike="noStrike" cap="none" baseline="0">
                <a:solidFill>
                  <a:schemeClr val="dk2"/>
                </a:solidFill>
                <a:latin typeface="Calibri"/>
                <a:ea typeface="Calibri"/>
                <a:cs typeface="Calibri"/>
                <a:sym typeface="Calibri"/>
              </a:rPr>
              <a:t>Voedselovergevoeligheid</a:t>
            </a:r>
          </a:p>
        </p:txBody>
      </p:sp>
      <p:sp>
        <p:nvSpPr>
          <p:cNvPr id="287" name="Shape 287"/>
          <p:cNvSpPr txBox="1"/>
          <p:nvPr/>
        </p:nvSpPr>
        <p:spPr>
          <a:xfrm>
            <a:off x="6156325" y="3286125"/>
            <a:ext cx="2592387" cy="503236"/>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288" name="Shape 288"/>
          <p:cNvSpPr txBox="1"/>
          <p:nvPr/>
        </p:nvSpPr>
        <p:spPr>
          <a:xfrm>
            <a:off x="336620" y="1631954"/>
            <a:ext cx="8713786" cy="38480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CC0000"/>
              </a:buClr>
              <a:buSzPct val="25000"/>
              <a:buFont typeface="Calibri"/>
              <a:buNone/>
            </a:pPr>
            <a:r>
              <a:rPr lang="en-US" sz="1900" b="1" i="0" u="none" strike="noStrike" cap="none" baseline="0">
                <a:solidFill>
                  <a:srgbClr val="CC0000"/>
                </a:solidFill>
                <a:latin typeface="Calibri"/>
                <a:ea typeface="Calibri"/>
                <a:cs typeface="Calibri"/>
                <a:sym typeface="Calibri"/>
              </a:rPr>
              <a:t>Preventie Koemelkallergie</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 Partieël gehydrolyseerde zuigelingenvoeding wordt niet aanbevolen</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 Intensief gehydrolyseerde zuigelingenvoeding wordt afgeraden</a:t>
            </a:r>
          </a:p>
          <a:p>
            <a:pPr marL="0" marR="0" lvl="0" indent="120650" algn="l" rtl="0">
              <a:lnSpc>
                <a:spcPct val="100000"/>
              </a:lnSpc>
              <a:spcBef>
                <a:spcPts val="0"/>
              </a:spcBef>
              <a:spcAft>
                <a:spcPts val="0"/>
              </a:spcAft>
              <a:buClr>
                <a:schemeClr val="dk1"/>
              </a:buClr>
              <a:buFont typeface="Arial"/>
              <a:buNone/>
            </a:pPr>
            <a:endParaRPr sz="1900" b="0" i="0" u="none" strike="noStrike" cap="none" baseline="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CC0000"/>
              </a:buClr>
              <a:buSzPct val="25000"/>
              <a:buFont typeface="Calibri"/>
              <a:buNone/>
            </a:pPr>
            <a:r>
              <a:rPr lang="en-US" sz="1900" b="1" i="0" u="none" strike="noStrike" cap="none" baseline="0">
                <a:solidFill>
                  <a:srgbClr val="CC0000"/>
                </a:solidFill>
                <a:latin typeface="Calibri"/>
                <a:ea typeface="Calibri"/>
                <a:cs typeface="Calibri"/>
                <a:sym typeface="Calibri"/>
              </a:rPr>
              <a:t>Diagnostiek koemelkallergie</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 Dubbelblinde placebogecontroleerde provocatie</a:t>
            </a:r>
          </a:p>
          <a:p>
            <a:pPr marL="0" marR="0" lvl="0" indent="120650" algn="l" rtl="0">
              <a:lnSpc>
                <a:spcPct val="100000"/>
              </a:lnSpc>
              <a:spcBef>
                <a:spcPts val="0"/>
              </a:spcBef>
              <a:spcAft>
                <a:spcPts val="0"/>
              </a:spcAft>
              <a:buClr>
                <a:schemeClr val="dk1"/>
              </a:buClr>
              <a:buFont typeface="Arial"/>
              <a:buNone/>
            </a:pPr>
            <a:endParaRPr sz="1900" b="0" i="0" u="none" strike="noStrike" cap="none" baseline="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CC0000"/>
              </a:buClr>
              <a:buSzPct val="25000"/>
              <a:buFont typeface="Calibri"/>
              <a:buNone/>
            </a:pPr>
            <a:r>
              <a:rPr lang="en-US" sz="1900" b="1" i="0" u="none" strike="noStrike" cap="none" baseline="0">
                <a:solidFill>
                  <a:srgbClr val="CC0000"/>
                </a:solidFill>
                <a:latin typeface="Calibri"/>
                <a:ea typeface="Calibri"/>
                <a:cs typeface="Calibri"/>
                <a:sym typeface="Calibri"/>
              </a:rPr>
              <a:t>Preventie voedselallergie en coeliakie</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 Bijvoeding (ook gluten) starten vanaf 4 maanden</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4"/>
        <p:cNvGrpSpPr/>
        <p:nvPr/>
      </p:nvGrpSpPr>
      <p:grpSpPr>
        <a:xfrm>
          <a:off x="0" y="0"/>
          <a:ext cx="0" cy="0"/>
          <a:chOff x="0" y="0"/>
          <a:chExt cx="0" cy="0"/>
        </a:xfrm>
      </p:grpSpPr>
      <p:sp>
        <p:nvSpPr>
          <p:cNvPr id="55" name="Shape 55"/>
          <p:cNvSpPr txBox="1"/>
          <p:nvPr/>
        </p:nvSpPr>
        <p:spPr>
          <a:xfrm>
            <a:off x="1219200" y="303014"/>
            <a:ext cx="7139099" cy="5192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3200" b="0" i="0" u="none" strike="noStrike" cap="none" baseline="0">
                <a:solidFill>
                  <a:schemeClr val="dk2"/>
                </a:solidFill>
                <a:latin typeface="Calibri"/>
                <a:ea typeface="Calibri"/>
                <a:cs typeface="Calibri"/>
                <a:sym typeface="Calibri"/>
              </a:rPr>
              <a:t>Aanleiding</a:t>
            </a:r>
          </a:p>
        </p:txBody>
      </p:sp>
      <p:sp>
        <p:nvSpPr>
          <p:cNvPr id="56" name="Shape 56"/>
          <p:cNvSpPr txBox="1"/>
          <p:nvPr/>
        </p:nvSpPr>
        <p:spPr>
          <a:xfrm>
            <a:off x="1152459" y="1577307"/>
            <a:ext cx="7832799" cy="4378200"/>
          </a:xfrm>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Landelijke standaard voedselallergie bij zuigelingen (2005)</a:t>
            </a:r>
          </a:p>
          <a:p>
            <a:pPr marL="342900" marR="0" lvl="0" indent="-222250" algn="l" rtl="0">
              <a:lnSpc>
                <a:spcPct val="150000"/>
              </a:lnSpc>
              <a:spcBef>
                <a:spcPts val="0"/>
              </a:spcBef>
              <a:spcAft>
                <a:spcPts val="0"/>
              </a:spcAft>
              <a:buClr>
                <a:schemeClr val="dk1"/>
              </a:buClr>
              <a:buFont typeface="Arial"/>
              <a:buNone/>
            </a:pPr>
            <a:endParaRPr sz="1900" b="0" i="0" u="none" strike="noStrike" cap="none" baseline="0">
              <a:solidFill>
                <a:schemeClr val="dk1"/>
              </a:solidFill>
              <a:latin typeface="Calibri"/>
              <a:ea typeface="Calibri"/>
              <a:cs typeface="Calibri"/>
              <a:sym typeface="Calibri"/>
            </a:endParaRPr>
          </a:p>
          <a:p>
            <a:pPr marL="342900" marR="0" lvl="0" indent="-342900" algn="l" rtl="0">
              <a:lnSpc>
                <a:spcPct val="150000"/>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Gezondheidsraad advies eenvoudige dubbelblinde test koemelkallergie</a:t>
            </a:r>
          </a:p>
          <a:p>
            <a:pPr marL="342900" marR="0" lvl="0" indent="-222250" algn="l" rtl="0">
              <a:lnSpc>
                <a:spcPct val="150000"/>
              </a:lnSpc>
              <a:spcBef>
                <a:spcPts val="380"/>
              </a:spcBef>
              <a:spcAft>
                <a:spcPts val="0"/>
              </a:spcAft>
              <a:buClr>
                <a:schemeClr val="dk1"/>
              </a:buClr>
              <a:buFont typeface="Arial"/>
              <a:buNone/>
            </a:pPr>
            <a:endParaRPr sz="1900" b="0" i="0" u="none" strike="noStrike" cap="none" baseline="0">
              <a:solidFill>
                <a:schemeClr val="dk1"/>
              </a:solidFill>
              <a:latin typeface="Calibri"/>
              <a:ea typeface="Calibri"/>
              <a:cs typeface="Calibri"/>
              <a:sym typeface="Calibri"/>
            </a:endParaRPr>
          </a:p>
          <a:p>
            <a:pPr marL="342900" marR="0" lvl="0" indent="-342900" algn="l" rtl="0">
              <a:lnSpc>
                <a:spcPct val="150000"/>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NVK richtlijn diagnostiek koemelkallergie 1ste-2de-3de lijn</a:t>
            </a:r>
          </a:p>
          <a:p>
            <a:pPr marL="342900" marR="0" lvl="0" indent="-222250" algn="l" rtl="0">
              <a:lnSpc>
                <a:spcPct val="150000"/>
              </a:lnSpc>
              <a:spcBef>
                <a:spcPts val="380"/>
              </a:spcBef>
              <a:spcAft>
                <a:spcPts val="0"/>
              </a:spcAft>
              <a:buClr>
                <a:schemeClr val="dk1"/>
              </a:buClr>
              <a:buFont typeface="Arial"/>
              <a:buNone/>
            </a:pPr>
            <a:endParaRPr sz="1900" b="0" i="0" u="none" strike="noStrike" cap="none" baseline="0">
              <a:solidFill>
                <a:schemeClr val="dk1"/>
              </a:solidFill>
              <a:latin typeface="Calibri"/>
              <a:ea typeface="Calibri"/>
              <a:cs typeface="Calibri"/>
              <a:sym typeface="Calibri"/>
            </a:endParaRPr>
          </a:p>
          <a:p>
            <a:pPr marL="342900" marR="0" lvl="0" indent="-342900" algn="l" rtl="0">
              <a:lnSpc>
                <a:spcPct val="150000"/>
              </a:lnSpc>
              <a:spcBef>
                <a:spcPts val="38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VWS / ZonMw programma richtlijnen Jeugdgezondheidszorg</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92"/>
        <p:cNvGrpSpPr/>
        <p:nvPr/>
      </p:nvGrpSpPr>
      <p:grpSpPr>
        <a:xfrm>
          <a:off x="0" y="0"/>
          <a:ext cx="0" cy="0"/>
          <a:chOff x="0" y="0"/>
          <a:chExt cx="0" cy="0"/>
        </a:xfrm>
      </p:grpSpPr>
      <p:sp>
        <p:nvSpPr>
          <p:cNvPr id="293" name="Shape 293"/>
          <p:cNvSpPr txBox="1"/>
          <p:nvPr/>
        </p:nvSpPr>
        <p:spPr>
          <a:xfrm>
            <a:off x="2661952" y="350403"/>
            <a:ext cx="6095664" cy="40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200" b="0" i="0" u="none" strike="noStrike" cap="none" baseline="0">
                <a:solidFill>
                  <a:schemeClr val="dk2"/>
                </a:solidFill>
                <a:latin typeface="Calibri"/>
                <a:ea typeface="Calibri"/>
                <a:cs typeface="Calibri"/>
                <a:sym typeface="Calibri"/>
              </a:rPr>
              <a:t>Registratie- wijze van registratie</a:t>
            </a:r>
          </a:p>
        </p:txBody>
      </p:sp>
      <p:sp>
        <p:nvSpPr>
          <p:cNvPr id="294" name="Shape 294"/>
          <p:cNvSpPr txBox="1"/>
          <p:nvPr/>
        </p:nvSpPr>
        <p:spPr>
          <a:xfrm>
            <a:off x="972771" y="1574754"/>
            <a:ext cx="7139099" cy="3962399"/>
          </a:xfrm>
          <a:prstGeom prst="rect">
            <a:avLst/>
          </a:prstGeom>
          <a:noFill/>
          <a:ln>
            <a:noFill/>
          </a:ln>
        </p:spPr>
        <p:txBody>
          <a:bodyPr lIns="91425" tIns="45700" rIns="91425" bIns="45700" anchor="t" anchorCtr="0">
            <a:noAutofit/>
          </a:bodyPr>
          <a:lstStyle/>
          <a:p>
            <a:pPr marL="0" marR="0" lvl="0" indent="0" algn="l" rtl="0">
              <a:lnSpc>
                <a:spcPct val="136842"/>
              </a:lnSpc>
              <a:spcBef>
                <a:spcPts val="0"/>
              </a:spcBef>
              <a:spcAft>
                <a:spcPts val="0"/>
              </a:spcAft>
              <a:buClr>
                <a:schemeClr val="dk1"/>
              </a:buClr>
              <a:buSzPct val="25000"/>
              <a:buFont typeface="Calibri"/>
              <a:buNone/>
            </a:pPr>
            <a:r>
              <a:rPr lang="en-US" sz="1900" b="0" i="0" u="none" strike="noStrike" cap="none" baseline="0">
                <a:solidFill>
                  <a:srgbClr val="FF0000"/>
                </a:solidFill>
                <a:latin typeface="Calibri"/>
                <a:ea typeface="Calibri"/>
                <a:cs typeface="Calibri"/>
                <a:sym typeface="Calibri"/>
              </a:rPr>
              <a:t>Nieuw (aangevraagd)</a:t>
            </a:r>
          </a:p>
          <a:p>
            <a:pPr marL="0" marR="0" lvl="0" indent="0" algn="l" rtl="0">
              <a:lnSpc>
                <a:spcPct val="100000"/>
              </a:lnSpc>
              <a:spcBef>
                <a:spcPts val="0"/>
              </a:spcBef>
              <a:spcAft>
                <a:spcPts val="0"/>
              </a:spcAft>
              <a:buClr>
                <a:srgbClr val="000000"/>
              </a:buClr>
              <a:buFont typeface="Arial"/>
              <a:buNone/>
            </a:pPr>
            <a:endParaRPr sz="1900" b="0" i="0" u="none" strike="noStrike" cap="none" baseline="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100000"/>
              <a:buFont typeface="Calibri"/>
              <a:buChar char="•"/>
            </a:pPr>
            <a:r>
              <a:rPr lang="en-US" sz="1900" b="0" i="0" u="none" strike="noStrike" cap="none" baseline="0">
                <a:solidFill>
                  <a:srgbClr val="000000"/>
                </a:solidFill>
                <a:latin typeface="Calibri"/>
                <a:ea typeface="Calibri"/>
                <a:cs typeface="Calibri"/>
                <a:sym typeface="Calibri"/>
              </a:rPr>
              <a:t>  Vermoeden van koemelkallergie</a:t>
            </a:r>
          </a:p>
          <a:p>
            <a:pPr marL="0" marR="0" lvl="0" indent="0" algn="l" rtl="0">
              <a:lnSpc>
                <a:spcPct val="100000"/>
              </a:lnSpc>
              <a:spcBef>
                <a:spcPts val="0"/>
              </a:spcBef>
              <a:spcAft>
                <a:spcPts val="0"/>
              </a:spcAft>
              <a:buClr>
                <a:srgbClr val="000000"/>
              </a:buClr>
              <a:buSzPct val="25000"/>
              <a:buFont typeface="Calibri"/>
              <a:buNone/>
            </a:pPr>
            <a:r>
              <a:rPr lang="en-US" sz="1900" b="0" i="0" u="none" strike="noStrike" cap="none" baseline="0">
                <a:solidFill>
                  <a:srgbClr val="000000"/>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SzPct val="100000"/>
              <a:buFont typeface="Calibri"/>
              <a:buChar char="•"/>
            </a:pPr>
            <a:r>
              <a:rPr lang="en-US" sz="1900" b="0" i="0" u="none" strike="noStrike" cap="none" baseline="0">
                <a:solidFill>
                  <a:srgbClr val="000000"/>
                </a:solidFill>
                <a:latin typeface="Calibri"/>
                <a:ea typeface="Calibri"/>
                <a:cs typeface="Calibri"/>
                <a:sym typeface="Calibri"/>
              </a:rPr>
              <a:t>  Dubbel blinde placebogecontroleerde koemelkprovocatie</a:t>
            </a:r>
          </a:p>
          <a:p>
            <a:pPr marL="0" marR="0" lvl="0" indent="0" algn="l" rtl="0">
              <a:lnSpc>
                <a:spcPct val="100000"/>
              </a:lnSpc>
              <a:spcBef>
                <a:spcPts val="0"/>
              </a:spcBef>
              <a:spcAft>
                <a:spcPts val="0"/>
              </a:spcAft>
              <a:buClr>
                <a:srgbClr val="000000"/>
              </a:buClr>
              <a:buFont typeface="Arial"/>
              <a:buNone/>
            </a:pPr>
            <a:endParaRPr sz="1900" b="0" i="0" u="none" strike="noStrike" cap="none" baseline="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100000"/>
              <a:buFont typeface="Calibri"/>
              <a:buChar char="•"/>
            </a:pPr>
            <a:r>
              <a:rPr lang="en-US" sz="1900" b="0" i="0" u="none" strike="noStrike" cap="none" baseline="0">
                <a:solidFill>
                  <a:srgbClr val="000000"/>
                </a:solidFill>
                <a:latin typeface="Calibri"/>
                <a:ea typeface="Calibri"/>
                <a:cs typeface="Calibri"/>
                <a:sym typeface="Calibri"/>
              </a:rPr>
              <a:t>  Open koemelkprovocatie</a:t>
            </a:r>
          </a:p>
        </p:txBody>
      </p:sp>
      <p:sp>
        <p:nvSpPr>
          <p:cNvPr id="295" name="Shape 295"/>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99"/>
        <p:cNvGrpSpPr/>
        <p:nvPr/>
      </p:nvGrpSpPr>
      <p:grpSpPr>
        <a:xfrm>
          <a:off x="0" y="0"/>
          <a:ext cx="0" cy="0"/>
          <a:chOff x="0" y="0"/>
          <a:chExt cx="0" cy="0"/>
        </a:xfrm>
      </p:grpSpPr>
      <p:sp>
        <p:nvSpPr>
          <p:cNvPr id="300" name="Shape 300"/>
          <p:cNvSpPr txBox="1"/>
          <p:nvPr/>
        </p:nvSpPr>
        <p:spPr>
          <a:xfrm>
            <a:off x="1547800" y="1800225"/>
            <a:ext cx="7139099" cy="560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200" b="1" i="0" u="none" strike="noStrike" cap="none" baseline="0">
                <a:solidFill>
                  <a:schemeClr val="dk2"/>
                </a:solidFill>
                <a:latin typeface="Calibri"/>
                <a:ea typeface="Calibri"/>
                <a:cs typeface="Calibri"/>
                <a:sym typeface="Calibri"/>
              </a:rPr>
              <a:t>Randvoorwaarden</a:t>
            </a:r>
          </a:p>
        </p:txBody>
      </p:sp>
      <p:sp>
        <p:nvSpPr>
          <p:cNvPr id="301" name="Shape 301"/>
          <p:cNvSpPr txBox="1"/>
          <p:nvPr/>
        </p:nvSpPr>
        <p:spPr>
          <a:xfrm>
            <a:off x="1547812" y="2209800"/>
            <a:ext cx="7138986" cy="3962399"/>
          </a:xfrm>
          <a:prstGeom prst="rect">
            <a:avLst/>
          </a:prstGeom>
          <a:noFill/>
          <a:ln>
            <a:noFill/>
          </a:ln>
        </p:spPr>
        <p:txBody>
          <a:bodyPr lIns="91425" tIns="45700" rIns="91425" bIns="45700" anchor="t" anchorCtr="0">
            <a:noAutofit/>
          </a:bodyPr>
          <a:lstStyle/>
          <a:p>
            <a:pPr marR="0" lvl="0" algn="l" rtl="0">
              <a:lnSpc>
                <a:spcPct val="136842"/>
              </a:lnSpc>
              <a:spcBef>
                <a:spcPts val="0"/>
              </a:spcBef>
              <a:spcAft>
                <a:spcPts val="0"/>
              </a:spcAft>
              <a:buNone/>
            </a:pPr>
            <a:endParaRPr sz="1900">
              <a:solidFill>
                <a:schemeClr val="dk1"/>
              </a:solidFill>
              <a:latin typeface="Calibri"/>
              <a:ea typeface="Calibri"/>
              <a:cs typeface="Calibri"/>
              <a:sym typeface="Calibri"/>
            </a:endParaRPr>
          </a:p>
          <a:p>
            <a:pPr marL="457200" marR="0" lvl="0" indent="-349250" algn="l" rtl="0">
              <a:lnSpc>
                <a:spcPct val="136842"/>
              </a:lnSpc>
              <a:spcBef>
                <a:spcPts val="0"/>
              </a:spcBef>
              <a:spcAft>
                <a:spcPts val="0"/>
              </a:spcAft>
              <a:buClr>
                <a:srgbClr val="000000"/>
              </a:buClr>
              <a:buSzPct val="100000"/>
              <a:buFont typeface="Calibri"/>
              <a:buChar char="●"/>
            </a:pPr>
            <a:r>
              <a:rPr lang="en-US" sz="1900" b="0" i="0" u="none" strike="noStrike" cap="none" baseline="0">
                <a:solidFill>
                  <a:schemeClr val="dk1"/>
                </a:solidFill>
                <a:latin typeface="Calibri"/>
                <a:ea typeface="Calibri"/>
                <a:cs typeface="Calibri"/>
                <a:sym typeface="Calibri"/>
              </a:rPr>
              <a:t> Samenwerking met huisarts, kinderarts en diëtist</a:t>
            </a:r>
          </a:p>
          <a:p>
            <a:pPr marR="0" lvl="0" algn="l" rtl="0">
              <a:lnSpc>
                <a:spcPct val="136842"/>
              </a:lnSpc>
              <a:spcBef>
                <a:spcPts val="0"/>
              </a:spcBef>
              <a:spcAft>
                <a:spcPts val="0"/>
              </a:spcAft>
              <a:buNone/>
            </a:pPr>
            <a:endParaRPr sz="1900">
              <a:solidFill>
                <a:schemeClr val="dk1"/>
              </a:solidFill>
              <a:latin typeface="Calibri"/>
              <a:ea typeface="Calibri"/>
              <a:cs typeface="Calibri"/>
              <a:sym typeface="Calibri"/>
            </a:endParaRPr>
          </a:p>
          <a:p>
            <a:pPr marL="457200" marR="0" lvl="0" indent="-349250" algn="l" rtl="0">
              <a:lnSpc>
                <a:spcPct val="136842"/>
              </a:lnSpc>
              <a:spcBef>
                <a:spcPts val="380"/>
              </a:spcBef>
              <a:spcAft>
                <a:spcPts val="0"/>
              </a:spcAft>
              <a:buClr>
                <a:srgbClr val="000000"/>
              </a:buClr>
              <a:buSzPct val="100000"/>
              <a:buFont typeface="Calibri"/>
              <a:buChar char="●"/>
            </a:pPr>
            <a:r>
              <a:rPr lang="en-US" sz="1900" b="0" i="0" u="none" strike="noStrike" cap="none" baseline="0">
                <a:solidFill>
                  <a:schemeClr val="dk1"/>
                </a:solidFill>
                <a:latin typeface="Calibri"/>
                <a:ea typeface="Calibri"/>
                <a:cs typeface="Calibri"/>
                <a:sym typeface="Calibri"/>
              </a:rPr>
              <a:t>Indien dubbelblinde koemelkprovocatie op JGZ locatie:</a:t>
            </a:r>
          </a:p>
          <a:p>
            <a:pPr marL="0" marR="0" lvl="0" indent="0" algn="l" rtl="0">
              <a:lnSpc>
                <a:spcPct val="136842"/>
              </a:lnSpc>
              <a:spcBef>
                <a:spcPts val="380"/>
              </a:spcBef>
              <a:spcAft>
                <a:spcPts val="0"/>
              </a:spcAft>
              <a:buClr>
                <a:schemeClr val="dk1"/>
              </a:buClr>
              <a:buSzPct val="25000"/>
              <a:buFont typeface="Calibri"/>
              <a:buNone/>
            </a:pPr>
            <a:r>
              <a:rPr lang="en-US" sz="1900" b="0" i="0" u="none" strike="noStrike" cap="none" baseline="0">
                <a:solidFill>
                  <a:schemeClr val="dk1"/>
                </a:solidFill>
                <a:latin typeface="Calibri"/>
                <a:ea typeface="Calibri"/>
                <a:cs typeface="Calibri"/>
                <a:sym typeface="Calibri"/>
              </a:rPr>
              <a:t>	- extra scholing</a:t>
            </a:r>
          </a:p>
          <a:p>
            <a:pPr marL="0" marR="0" lvl="0" indent="0" algn="l" rtl="0">
              <a:lnSpc>
                <a:spcPct val="136842"/>
              </a:lnSpc>
              <a:spcBef>
                <a:spcPts val="380"/>
              </a:spcBef>
              <a:spcAft>
                <a:spcPts val="0"/>
              </a:spcAft>
              <a:buClr>
                <a:schemeClr val="dk1"/>
              </a:buClr>
              <a:buSzPct val="25000"/>
              <a:buFont typeface="Calibri"/>
              <a:buNone/>
            </a:pPr>
            <a:r>
              <a:rPr lang="en-US" sz="1900" b="0" i="0" u="none" strike="noStrike" cap="none" baseline="0">
                <a:solidFill>
                  <a:schemeClr val="dk1"/>
                </a:solidFill>
                <a:latin typeface="Calibri"/>
                <a:ea typeface="Calibri"/>
                <a:cs typeface="Calibri"/>
                <a:sym typeface="Calibri"/>
              </a:rPr>
              <a:t>	- medicatie </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302" name="Shape 302"/>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06"/>
        <p:cNvGrpSpPr/>
        <p:nvPr/>
      </p:nvGrpSpPr>
      <p:grpSpPr>
        <a:xfrm>
          <a:off x="0" y="0"/>
          <a:ext cx="0" cy="0"/>
          <a:chOff x="0" y="0"/>
          <a:chExt cx="0" cy="0"/>
        </a:xfrm>
      </p:grpSpPr>
      <p:sp>
        <p:nvSpPr>
          <p:cNvPr id="307" name="Shape 307"/>
          <p:cNvSpPr txBox="1"/>
          <p:nvPr/>
        </p:nvSpPr>
        <p:spPr>
          <a:xfrm>
            <a:off x="1403350" y="355600"/>
            <a:ext cx="7138986" cy="40957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3200" b="0" i="0" u="none" strike="noStrike" cap="none" baseline="0">
                <a:solidFill>
                  <a:schemeClr val="dk2"/>
                </a:solidFill>
                <a:latin typeface="Calibri"/>
                <a:ea typeface="Calibri"/>
                <a:cs typeface="Calibri"/>
                <a:sym typeface="Calibri"/>
              </a:rPr>
              <a:t>Vragen en Discussie</a:t>
            </a:r>
          </a:p>
        </p:txBody>
      </p:sp>
      <p:pic>
        <p:nvPicPr>
          <p:cNvPr id="308" name="Shape 308"/>
          <p:cNvPicPr preferRelativeResize="0"/>
          <p:nvPr/>
        </p:nvPicPr>
        <p:blipFill rotWithShape="1">
          <a:blip r:embed="rId3"/>
          <a:srcRect/>
          <a:stretch/>
        </p:blipFill>
        <p:spPr>
          <a:xfrm>
            <a:off x="2268535" y="1989135"/>
            <a:ext cx="3809999" cy="3809999"/>
          </a:xfrm>
          <a:prstGeom prst="rect">
            <a:avLst/>
          </a:prstGeom>
          <a:noFill/>
          <a:ln>
            <a:noFill/>
          </a:ln>
        </p:spPr>
      </p:pic>
      <p:sp>
        <p:nvSpPr>
          <p:cNvPr id="309" name="Shape 309"/>
          <p:cNvSpPr txBox="1"/>
          <p:nvPr/>
        </p:nvSpPr>
        <p:spPr>
          <a:xfrm>
            <a:off x="4140200" y="981075"/>
            <a:ext cx="792162" cy="762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13"/>
        <p:cNvGrpSpPr/>
        <p:nvPr/>
      </p:nvGrpSpPr>
      <p:grpSpPr>
        <a:xfrm>
          <a:off x="0" y="0"/>
          <a:ext cx="0" cy="0"/>
          <a:chOff x="0" y="0"/>
          <a:chExt cx="0" cy="0"/>
        </a:xfrm>
      </p:grpSpPr>
      <p:sp>
        <p:nvSpPr>
          <p:cNvPr id="314" name="Shape 314"/>
          <p:cNvSpPr txBox="1"/>
          <p:nvPr/>
        </p:nvSpPr>
        <p:spPr>
          <a:xfrm>
            <a:off x="1547812" y="1800225"/>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1900" b="1" i="0" u="none" strike="noStrike" cap="none" baseline="0">
                <a:solidFill>
                  <a:schemeClr val="dk2"/>
                </a:solidFill>
                <a:latin typeface="Calibri"/>
                <a:ea typeface="Calibri"/>
                <a:cs typeface="Calibri"/>
                <a:sym typeface="Calibri"/>
              </a:rPr>
              <a:t>Contactinformatie</a:t>
            </a:r>
          </a:p>
        </p:txBody>
      </p:sp>
      <p:sp>
        <p:nvSpPr>
          <p:cNvPr id="315" name="Shape 315"/>
          <p:cNvSpPr txBox="1"/>
          <p:nvPr/>
        </p:nvSpPr>
        <p:spPr>
          <a:xfrm>
            <a:off x="1547812" y="2209800"/>
            <a:ext cx="7138986" cy="3962399"/>
          </a:xfrm>
          <a:prstGeom prst="rect">
            <a:avLst/>
          </a:prstGeom>
          <a:noFill/>
          <a:ln>
            <a:noFill/>
          </a:ln>
        </p:spPr>
        <p:txBody>
          <a:bodyPr lIns="91425" tIns="45700" rIns="91425" bIns="45700" anchor="t" anchorCtr="0">
            <a:noAutofit/>
          </a:bodyPr>
          <a:lstStyle/>
          <a:p>
            <a:pPr marL="0" marR="0" lvl="0" indent="0" algn="l" rtl="0">
              <a:lnSpc>
                <a:spcPct val="136842"/>
              </a:lnSpc>
              <a:spcBef>
                <a:spcPts val="0"/>
              </a:spcBef>
              <a:spcAft>
                <a:spcPts val="0"/>
              </a:spcAft>
              <a:buClr>
                <a:schemeClr val="dk1"/>
              </a:buClr>
              <a:buSzPct val="25000"/>
              <a:buFont typeface="Arial"/>
              <a:buNone/>
            </a:pPr>
            <a:r>
              <a:rPr lang="en-US" sz="1900" b="0" i="0" u="none" strike="noStrike" cap="none" baseline="0">
                <a:solidFill>
                  <a:schemeClr val="dk1"/>
                </a:solidFill>
                <a:latin typeface="Calibri"/>
                <a:ea typeface="Calibri"/>
                <a:cs typeface="Calibri"/>
                <a:sym typeface="Calibri"/>
              </a:rPr>
              <a:t>NCJ : </a:t>
            </a:r>
            <a:r>
              <a:rPr lang="en-US" sz="1900" b="0" i="0" u="sng" strike="noStrike" cap="none" baseline="0">
                <a:solidFill>
                  <a:schemeClr val="hlink"/>
                </a:solidFill>
                <a:latin typeface="Arial"/>
                <a:ea typeface="Arial"/>
                <a:cs typeface="Arial"/>
                <a:sym typeface="Arial"/>
                <a:hlinkClick r:id="rId3"/>
              </a:rPr>
              <a:t>centrumjeugdgezondheid@ncj.nl</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36842"/>
              </a:lnSpc>
              <a:spcBef>
                <a:spcPts val="380"/>
              </a:spcBef>
              <a:spcAft>
                <a:spcPts val="0"/>
              </a:spcAft>
              <a:buClr>
                <a:schemeClr val="dk1"/>
              </a:buClr>
              <a:buSzPct val="25000"/>
              <a:buFont typeface="Calibri"/>
              <a:buNone/>
            </a:pPr>
            <a:r>
              <a:rPr lang="en-US" sz="1900" b="0" i="0" u="none" strike="noStrike" cap="none" baseline="0">
                <a:solidFill>
                  <a:schemeClr val="dk1"/>
                </a:solidFill>
                <a:latin typeface="Calibri"/>
                <a:ea typeface="Calibri"/>
                <a:cs typeface="Calibri"/>
                <a:sym typeface="Calibri"/>
              </a:rPr>
              <a:t>Ontwikkelaar: j.kist@vumc.nl</a:t>
            </a:r>
          </a:p>
        </p:txBody>
      </p:sp>
      <p:sp>
        <p:nvSpPr>
          <p:cNvPr id="316" name="Shape 316"/>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20"/>
        <p:cNvGrpSpPr/>
        <p:nvPr/>
      </p:nvGrpSpPr>
      <p:grpSpPr>
        <a:xfrm>
          <a:off x="0" y="0"/>
          <a:ext cx="0" cy="0"/>
          <a:chOff x="0" y="0"/>
          <a:chExt cx="0" cy="0"/>
        </a:xfrm>
      </p:grpSpPr>
      <p:sp>
        <p:nvSpPr>
          <p:cNvPr id="321" name="Shape 321"/>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Arial"/>
              <a:buNone/>
            </a:pPr>
            <a:r>
              <a:rPr lang="en-US" sz="1000" b="0" i="0" u="none" strike="noStrike" cap="none" baseline="0">
                <a:solidFill>
                  <a:srgbClr val="A08241"/>
                </a:solidFill>
                <a:latin typeface="Arial"/>
                <a:ea typeface="Arial"/>
                <a:cs typeface="Arial"/>
                <a:sym typeface="Arial"/>
              </a:rPr>
              <a:t>*</a:t>
            </a:r>
          </a:p>
        </p:txBody>
      </p:sp>
      <p:sp>
        <p:nvSpPr>
          <p:cNvPr id="322" name="Shape 322"/>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SzPct val="25000"/>
              <a:buFont typeface="Arial"/>
              <a:buNone/>
            </a:pPr>
            <a:r>
              <a:rPr lang="en-US" sz="1000" b="1" i="0" u="none" strike="noStrike" cap="none" baseline="0">
                <a:solidFill>
                  <a:srgbClr val="A08241"/>
                </a:solidFill>
                <a:latin typeface="Arial"/>
                <a:ea typeface="Arial"/>
                <a:cs typeface="Arial"/>
                <a:sym typeface="Arial"/>
              </a:rPr>
              <a:t>Presentatie-titel | Wijzig deze tekst onder 'Beeld'&gt;'Koptekst en voettekst' |</a:t>
            </a:r>
          </a:p>
        </p:txBody>
      </p:sp>
      <p:pic>
        <p:nvPicPr>
          <p:cNvPr id="323" name="Shape 323"/>
          <p:cNvPicPr preferRelativeResize="0"/>
          <p:nvPr/>
        </p:nvPicPr>
        <p:blipFill rotWithShape="1">
          <a:blip r:embed="rId3"/>
          <a:srcRect/>
          <a:stretch/>
        </p:blipFill>
        <p:spPr>
          <a:xfrm>
            <a:off x="0" y="0"/>
            <a:ext cx="9144000" cy="6858000"/>
          </a:xfrm>
          <a:prstGeom prst="rect">
            <a:avLst/>
          </a:prstGeom>
          <a:noFill/>
          <a:ln>
            <a:noFill/>
          </a:ln>
        </p:spPr>
      </p:pic>
      <p:sp>
        <p:nvSpPr>
          <p:cNvPr id="324" name="Shape 324"/>
          <p:cNvSpPr txBox="1">
            <a:spLocks noGrp="1"/>
          </p:cNvSpPr>
          <p:nvPr>
            <p:ph type="ftr" idx="11"/>
          </p:nvPr>
        </p:nvSpPr>
        <p:spPr>
          <a:xfrm>
            <a:off x="1182025" y="6553200"/>
            <a:ext cx="5157900" cy="643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344165" y="254882"/>
            <a:ext cx="7139099" cy="7524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3200" b="0" i="0" u="none" strike="noStrike" cap="none" baseline="0">
                <a:solidFill>
                  <a:schemeClr val="dk2"/>
                </a:solidFill>
                <a:latin typeface="Calibri"/>
                <a:ea typeface="Calibri"/>
                <a:cs typeface="Calibri"/>
                <a:sym typeface="Calibri"/>
              </a:rPr>
              <a:t>Knelpunten</a:t>
            </a:r>
          </a:p>
        </p:txBody>
      </p:sp>
      <p:sp>
        <p:nvSpPr>
          <p:cNvPr id="62" name="Shape 62"/>
          <p:cNvSpPr txBox="1">
            <a:spLocks noGrp="1"/>
          </p:cNvSpPr>
          <p:nvPr>
            <p:ph type="body" idx="1"/>
          </p:nvPr>
        </p:nvSpPr>
        <p:spPr>
          <a:xfrm>
            <a:off x="1199065" y="1638174"/>
            <a:ext cx="7139099" cy="38051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900" b="1" i="0" u="none" strike="noStrike" cap="none" baseline="0">
                <a:solidFill>
                  <a:schemeClr val="dk1"/>
                </a:solidFill>
                <a:latin typeface="Calibri"/>
                <a:ea typeface="Calibri"/>
                <a:cs typeface="Calibri"/>
                <a:sym typeface="Calibri"/>
              </a:rPr>
              <a:t>Preventie en diagnostiek koemelkallergie</a:t>
            </a:r>
          </a:p>
          <a:p>
            <a:pPr marL="0" marR="0" lvl="0" indent="0" algn="l" rtl="0">
              <a:lnSpc>
                <a:spcPct val="100000"/>
              </a:lnSpc>
              <a:spcBef>
                <a:spcPts val="380"/>
              </a:spcBef>
              <a:spcAft>
                <a:spcPts val="0"/>
              </a:spcAft>
              <a:buClr>
                <a:schemeClr val="dk1"/>
              </a:buClr>
              <a:buFont typeface="Arial"/>
              <a:buNone/>
            </a:pPr>
            <a:endParaRPr sz="1900" b="1" i="0" u="none" strike="noStrike" cap="none" baseline="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80"/>
              </a:buClr>
              <a:buSzPct val="100000"/>
              <a:buFont typeface="Calibri"/>
              <a:buChar char="-"/>
            </a:pPr>
            <a:r>
              <a:rPr lang="en-US" sz="1900" b="0" i="0" u="none" strike="noStrike" cap="none" baseline="0">
                <a:solidFill>
                  <a:schemeClr val="dk1"/>
                </a:solidFill>
                <a:latin typeface="Calibri"/>
                <a:ea typeface="Calibri"/>
                <a:cs typeface="Calibri"/>
                <a:sym typeface="Calibri"/>
              </a:rPr>
              <a:t>Geen eenduidig beleid</a:t>
            </a:r>
          </a:p>
          <a:p>
            <a:pPr marL="342900" marR="0" lvl="0" indent="-222250" algn="l" rtl="0">
              <a:lnSpc>
                <a:spcPct val="100000"/>
              </a:lnSpc>
              <a:spcBef>
                <a:spcPts val="0"/>
              </a:spcBef>
              <a:spcAft>
                <a:spcPts val="0"/>
              </a:spcAft>
              <a:buClr>
                <a:srgbClr val="000080"/>
              </a:buClr>
              <a:buFont typeface="Arial"/>
              <a:buNone/>
            </a:pPr>
            <a:endParaRPr sz="1900" b="0" i="0" u="none" strike="noStrike" cap="none" baseline="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80"/>
              </a:buClr>
              <a:buSzPct val="100000"/>
              <a:buFont typeface="Calibri"/>
              <a:buChar char="-"/>
            </a:pPr>
            <a:r>
              <a:rPr lang="en-US" sz="1900" b="0" i="0" u="none" strike="noStrike" cap="none" baseline="0">
                <a:solidFill>
                  <a:schemeClr val="dk1"/>
                </a:solidFill>
                <a:latin typeface="Calibri"/>
                <a:ea typeface="Calibri"/>
                <a:cs typeface="Calibri"/>
                <a:sym typeface="Calibri"/>
              </a:rPr>
              <a:t>Verouderde standaard</a:t>
            </a:r>
          </a:p>
          <a:p>
            <a:pPr marL="342900" marR="0" lvl="0" indent="-222250" algn="l" rtl="0">
              <a:lnSpc>
                <a:spcPct val="100000"/>
              </a:lnSpc>
              <a:spcBef>
                <a:spcPts val="0"/>
              </a:spcBef>
              <a:spcAft>
                <a:spcPts val="0"/>
              </a:spcAft>
              <a:buClr>
                <a:srgbClr val="000080"/>
              </a:buClr>
              <a:buFont typeface="Arial"/>
              <a:buNone/>
            </a:pPr>
            <a:endParaRPr sz="1900" b="0" i="0" u="none" strike="noStrike" cap="none" baseline="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80"/>
              </a:buClr>
              <a:buSzPct val="100000"/>
              <a:buFont typeface="Calibri"/>
              <a:buChar char="-"/>
            </a:pPr>
            <a:r>
              <a:rPr lang="en-US" sz="1900" b="0" i="0" u="none" strike="noStrike" cap="none" baseline="0">
                <a:solidFill>
                  <a:schemeClr val="dk1"/>
                </a:solidFill>
                <a:latin typeface="Calibri"/>
                <a:ea typeface="Calibri"/>
                <a:cs typeface="Calibri"/>
                <a:sym typeface="Calibri"/>
              </a:rPr>
              <a:t>Niet ‘evidence-based’</a:t>
            </a:r>
          </a:p>
          <a:p>
            <a:pPr marL="342900" marR="0" lvl="0" indent="-222250" algn="l" rtl="0">
              <a:lnSpc>
                <a:spcPct val="100000"/>
              </a:lnSpc>
              <a:spcBef>
                <a:spcPts val="0"/>
              </a:spcBef>
              <a:spcAft>
                <a:spcPts val="0"/>
              </a:spcAft>
              <a:buClr>
                <a:srgbClr val="000080"/>
              </a:buClr>
              <a:buFont typeface="Arial"/>
              <a:buNone/>
            </a:pPr>
            <a:endParaRPr sz="1900" b="0" i="0" u="none" strike="noStrike" cap="none" baseline="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80"/>
              </a:buClr>
              <a:buSzPct val="100000"/>
              <a:buFont typeface="Calibri"/>
              <a:buChar char="-"/>
            </a:pPr>
            <a:r>
              <a:rPr lang="en-US" sz="1900" b="0" i="0" u="none" strike="noStrike" cap="none" baseline="0">
                <a:solidFill>
                  <a:schemeClr val="dk1"/>
                </a:solidFill>
                <a:latin typeface="Calibri"/>
                <a:ea typeface="Calibri"/>
                <a:cs typeface="Calibri"/>
                <a:sym typeface="Calibri"/>
              </a:rPr>
              <a:t>Protocol wordt niet gevolgd</a:t>
            </a:r>
          </a:p>
          <a:p>
            <a:pPr marL="342900" marR="0" lvl="0" indent="-107950" algn="l" rtl="0">
              <a:lnSpc>
                <a:spcPct val="136842"/>
              </a:lnSpc>
              <a:spcBef>
                <a:spcPts val="380"/>
              </a:spcBef>
              <a:spcAft>
                <a:spcPts val="0"/>
              </a:spcAft>
              <a:buClr>
                <a:schemeClr val="dk1"/>
              </a:buClr>
              <a:buFont typeface="Arial"/>
              <a:buNone/>
            </a:pPr>
            <a:endParaRPr sz="19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6"/>
        <p:cNvGrpSpPr/>
        <p:nvPr/>
      </p:nvGrpSpPr>
      <p:grpSpPr>
        <a:xfrm>
          <a:off x="0" y="0"/>
          <a:ext cx="0" cy="0"/>
          <a:chOff x="0" y="0"/>
          <a:chExt cx="0" cy="0"/>
        </a:xfrm>
      </p:grpSpPr>
      <p:sp>
        <p:nvSpPr>
          <p:cNvPr id="67" name="Shape 67"/>
          <p:cNvSpPr txBox="1"/>
          <p:nvPr/>
        </p:nvSpPr>
        <p:spPr>
          <a:xfrm>
            <a:off x="667539" y="291336"/>
            <a:ext cx="7139099" cy="521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3200" b="0" i="0" u="none" strike="noStrike" cap="none" baseline="0">
                <a:solidFill>
                  <a:schemeClr val="dk2"/>
                </a:solidFill>
                <a:latin typeface="Calibri"/>
                <a:ea typeface="Calibri"/>
                <a:cs typeface="Calibri"/>
                <a:sym typeface="Calibri"/>
              </a:rPr>
              <a:t>Doel</a:t>
            </a:r>
          </a:p>
        </p:txBody>
      </p:sp>
      <p:sp>
        <p:nvSpPr>
          <p:cNvPr id="68" name="Shape 68"/>
          <p:cNvSpPr txBox="1"/>
          <p:nvPr/>
        </p:nvSpPr>
        <p:spPr>
          <a:xfrm>
            <a:off x="152410" y="1541646"/>
            <a:ext cx="8353498" cy="4968899"/>
          </a:xfrm>
          <a:prstGeom prst="rect">
            <a:avLst/>
          </a:prstGeom>
          <a:noFill/>
          <a:ln>
            <a:noFill/>
          </a:ln>
        </p:spPr>
        <p:txBody>
          <a:bodyPr lIns="91425" tIns="45700" rIns="91425" bIns="45700" anchor="t" anchorCtr="0">
            <a:noAutofit/>
          </a:bodyPr>
          <a:lstStyle/>
          <a:p>
            <a:pPr marL="342900" marR="0" lvl="0" indent="-342900" algn="l" rtl="0">
              <a:lnSpc>
                <a:spcPct val="136842"/>
              </a:lnSpc>
              <a:spcBef>
                <a:spcPts val="0"/>
              </a:spcBef>
              <a:spcAft>
                <a:spcPts val="0"/>
              </a:spcAft>
              <a:buClr>
                <a:srgbClr val="FF0000"/>
              </a:buClr>
              <a:buSzPct val="25000"/>
              <a:buFont typeface="Calibri"/>
              <a:buNone/>
            </a:pPr>
            <a:r>
              <a:rPr lang="en-US" sz="1900" b="0" i="0" u="none" strike="noStrike" cap="none" baseline="0">
                <a:solidFill>
                  <a:srgbClr val="000000"/>
                </a:solidFill>
                <a:latin typeface="Calibri"/>
                <a:ea typeface="Calibri"/>
                <a:cs typeface="Calibri"/>
                <a:sym typeface="Calibri"/>
              </a:rPr>
              <a:t>Voorkomen en vroegsignaleren van voedselovergevoeligheid en het </a:t>
            </a:r>
          </a:p>
          <a:p>
            <a:pPr marL="342900" marR="0" lvl="0" indent="-342900" algn="l" rtl="0">
              <a:lnSpc>
                <a:spcPct val="136842"/>
              </a:lnSpc>
              <a:spcBef>
                <a:spcPts val="0"/>
              </a:spcBef>
              <a:spcAft>
                <a:spcPts val="0"/>
              </a:spcAft>
              <a:buClr>
                <a:srgbClr val="FF0000"/>
              </a:buClr>
              <a:buSzPct val="25000"/>
              <a:buFont typeface="Calibri"/>
              <a:buNone/>
            </a:pPr>
            <a:r>
              <a:rPr lang="en-US" sz="1900" b="0" i="0" u="none" strike="noStrike" cap="none" baseline="0">
                <a:solidFill>
                  <a:srgbClr val="000000"/>
                </a:solidFill>
                <a:latin typeface="Calibri"/>
                <a:ea typeface="Calibri"/>
                <a:cs typeface="Calibri"/>
                <a:sym typeface="Calibri"/>
              </a:rPr>
              <a:t>begeleiden en zo nodig verwijzen van kinderen met voedselovergevoeligheid </a:t>
            </a:r>
          </a:p>
          <a:p>
            <a:pPr marL="342900" marR="0" lvl="0" indent="-342900" algn="l" rtl="0">
              <a:lnSpc>
                <a:spcPct val="136842"/>
              </a:lnSpc>
              <a:spcBef>
                <a:spcPts val="0"/>
              </a:spcBef>
              <a:spcAft>
                <a:spcPts val="0"/>
              </a:spcAft>
              <a:buClr>
                <a:srgbClr val="FF0000"/>
              </a:buClr>
              <a:buSzPct val="25000"/>
              <a:buFont typeface="Calibri"/>
              <a:buNone/>
            </a:pPr>
            <a:r>
              <a:rPr lang="en-US" sz="1900" b="0" i="0" u="none" strike="noStrike" cap="none" baseline="0">
                <a:solidFill>
                  <a:srgbClr val="000000"/>
                </a:solidFill>
                <a:latin typeface="Calibri"/>
                <a:ea typeface="Calibri"/>
                <a:cs typeface="Calibri"/>
                <a:sym typeface="Calibri"/>
              </a:rPr>
              <a:t>naar huisarts of specialist</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pic>
        <p:nvPicPr>
          <p:cNvPr id="69" name="Shape 69"/>
          <p:cNvPicPr preferRelativeResize="0"/>
          <p:nvPr/>
        </p:nvPicPr>
        <p:blipFill rotWithShape="1">
          <a:blip r:embed="rId3"/>
          <a:srcRect/>
          <a:stretch/>
        </p:blipFill>
        <p:spPr>
          <a:xfrm>
            <a:off x="3383505" y="2611658"/>
            <a:ext cx="3446700" cy="4090574"/>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2688136" y="252181"/>
            <a:ext cx="7139099" cy="127181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200" b="0" i="0" u="none" strike="noStrike" cap="none" baseline="0">
                <a:solidFill>
                  <a:schemeClr val="dk2"/>
                </a:solidFill>
                <a:latin typeface="Calibri"/>
                <a:ea typeface="Calibri"/>
                <a:cs typeface="Calibri"/>
                <a:sym typeface="Calibri"/>
              </a:rPr>
              <a:t>Wie zijn de richtlijngebruikers?</a:t>
            </a:r>
          </a:p>
          <a:p>
            <a:pPr marL="0" marR="0" lvl="0" indent="0" algn="l" rtl="0">
              <a:lnSpc>
                <a:spcPct val="100000"/>
              </a:lnSpc>
              <a:spcBef>
                <a:spcPts val="0"/>
              </a:spcBef>
              <a:spcAft>
                <a:spcPts val="0"/>
              </a:spcAft>
              <a:buClr>
                <a:schemeClr val="dk2"/>
              </a:buClr>
              <a:buFont typeface="Arial"/>
              <a:buNone/>
            </a:pPr>
            <a:endParaRPr sz="1900" b="0" i="0" u="none" strike="noStrike" cap="none" baseline="0">
              <a:solidFill>
                <a:schemeClr val="dk2"/>
              </a:solidFill>
              <a:latin typeface="Arial"/>
              <a:ea typeface="Arial"/>
              <a:cs typeface="Arial"/>
              <a:sym typeface="Arial"/>
            </a:endParaRPr>
          </a:p>
        </p:txBody>
      </p:sp>
      <p:sp>
        <p:nvSpPr>
          <p:cNvPr id="75" name="Shape 75"/>
          <p:cNvSpPr txBox="1">
            <a:spLocks noGrp="1"/>
          </p:cNvSpPr>
          <p:nvPr>
            <p:ph type="body" idx="1"/>
          </p:nvPr>
        </p:nvSpPr>
        <p:spPr>
          <a:xfrm>
            <a:off x="955158" y="1632859"/>
            <a:ext cx="7139099" cy="1662299"/>
          </a:xfrm>
          <a:prstGeom prst="rect">
            <a:avLst/>
          </a:prstGeom>
          <a:noFill/>
          <a:ln>
            <a:noFill/>
          </a:ln>
        </p:spPr>
        <p:txBody>
          <a:bodyPr lIns="91425" tIns="91425" rIns="91425" bIns="91425" anchor="t" anchorCtr="0">
            <a:noAutofit/>
          </a:bodyPr>
          <a:lstStyle/>
          <a:p>
            <a:pPr marL="342900" marR="0" lvl="0" indent="-228600" algn="l" rtl="0">
              <a:lnSpc>
                <a:spcPct val="136842"/>
              </a:lnSpc>
              <a:spcBef>
                <a:spcPts val="0"/>
              </a:spcBef>
              <a:spcAft>
                <a:spcPts val="0"/>
              </a:spcAft>
              <a:buClr>
                <a:schemeClr val="dk1"/>
              </a:buClr>
              <a:buSzPct val="25000"/>
              <a:buFont typeface="Arial"/>
              <a:buNone/>
            </a:pPr>
            <a:r>
              <a:rPr lang="en-US" sz="1900" b="0" i="0" u="none" strike="noStrike" cap="none" baseline="0">
                <a:solidFill>
                  <a:schemeClr val="dk1"/>
                </a:solidFill>
                <a:latin typeface="Arial"/>
                <a:ea typeface="Arial"/>
                <a:cs typeface="Arial"/>
                <a:sym typeface="Arial"/>
              </a:rPr>
              <a:t>JGZ-professionals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9"/>
        <p:cNvGrpSpPr/>
        <p:nvPr/>
      </p:nvGrpSpPr>
      <p:grpSpPr>
        <a:xfrm>
          <a:off x="0" y="0"/>
          <a:ext cx="0" cy="0"/>
          <a:chOff x="0" y="0"/>
          <a:chExt cx="0" cy="0"/>
        </a:xfrm>
      </p:grpSpPr>
      <p:sp>
        <p:nvSpPr>
          <p:cNvPr id="80" name="Shape 80"/>
          <p:cNvSpPr txBox="1"/>
          <p:nvPr/>
        </p:nvSpPr>
        <p:spPr>
          <a:xfrm>
            <a:off x="2638010" y="141118"/>
            <a:ext cx="7139099" cy="11318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200" b="0" i="0" u="none" strike="noStrike" cap="none" baseline="0">
                <a:solidFill>
                  <a:schemeClr val="dk2"/>
                </a:solidFill>
                <a:latin typeface="Calibri"/>
                <a:ea typeface="Calibri"/>
                <a:cs typeface="Calibri"/>
                <a:sym typeface="Calibri"/>
              </a:rPr>
              <a:t>Veranderingen </a:t>
            </a:r>
          </a:p>
          <a:p>
            <a:pPr marL="0" marR="0" lvl="0" indent="0" algn="l" rtl="0">
              <a:lnSpc>
                <a:spcPct val="100000"/>
              </a:lnSpc>
              <a:spcBef>
                <a:spcPts val="0"/>
              </a:spcBef>
              <a:spcAft>
                <a:spcPts val="0"/>
              </a:spcAft>
              <a:buClr>
                <a:schemeClr val="dk2"/>
              </a:buClr>
              <a:buSzPct val="25000"/>
              <a:buFont typeface="Calibri"/>
              <a:buNone/>
            </a:pPr>
            <a:r>
              <a:rPr lang="en-US" sz="3200" b="0" i="0" u="none" strike="noStrike" cap="none" baseline="0">
                <a:solidFill>
                  <a:schemeClr val="dk2"/>
                </a:solidFill>
                <a:latin typeface="Calibri"/>
                <a:ea typeface="Calibri"/>
                <a:cs typeface="Calibri"/>
                <a:sym typeface="Calibri"/>
              </a:rPr>
              <a:t>t.o.v. de huidige werkwijze</a:t>
            </a:r>
          </a:p>
        </p:txBody>
      </p:sp>
      <p:sp>
        <p:nvSpPr>
          <p:cNvPr id="81" name="Shape 81"/>
          <p:cNvSpPr txBox="1"/>
          <p:nvPr/>
        </p:nvSpPr>
        <p:spPr>
          <a:xfrm>
            <a:off x="907675" y="1519476"/>
            <a:ext cx="7139099" cy="3601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CC0000"/>
              </a:buClr>
              <a:buSzPct val="25000"/>
              <a:buFont typeface="Arial"/>
              <a:buNone/>
            </a:pPr>
            <a:r>
              <a:rPr lang="en-US" sz="1900" b="1" i="0" u="none" strike="noStrike" cap="none" baseline="0">
                <a:solidFill>
                  <a:srgbClr val="CC0000"/>
                </a:solidFill>
                <a:latin typeface="Calibri"/>
                <a:ea typeface="Calibri"/>
                <a:cs typeface="Calibri"/>
                <a:sym typeface="Calibri"/>
              </a:rPr>
              <a:t>Preventie Koemelkallergie</a:t>
            </a:r>
          </a:p>
          <a:p>
            <a:pPr marL="0" marR="0" lvl="0" indent="19050" algn="l" rtl="0">
              <a:lnSpc>
                <a:spcPct val="100000"/>
              </a:lnSpc>
              <a:spcBef>
                <a:spcPts val="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 Partieël gehydrolyseerde zuigelingenvoeding wordt niet aanbevolen</a:t>
            </a:r>
          </a:p>
          <a:p>
            <a:pPr marL="0" marR="0" lvl="0" indent="19050" algn="l" rtl="0">
              <a:lnSpc>
                <a:spcPct val="100000"/>
              </a:lnSpc>
              <a:spcBef>
                <a:spcPts val="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 Intensief gehydrolyseerde zuigelingenvoeding wordt afgeraden</a:t>
            </a:r>
          </a:p>
          <a:p>
            <a:pPr marL="0" marR="0" lvl="0" indent="139700" algn="l" rtl="0">
              <a:lnSpc>
                <a:spcPct val="100000"/>
              </a:lnSpc>
              <a:spcBef>
                <a:spcPts val="0"/>
              </a:spcBef>
              <a:spcAft>
                <a:spcPts val="0"/>
              </a:spcAft>
              <a:buClr>
                <a:schemeClr val="dk1"/>
              </a:buClr>
              <a:buFont typeface="Arial"/>
              <a:buNone/>
            </a:pPr>
            <a:endParaRPr sz="1900" b="0" i="0" u="none" strike="noStrike" cap="none" baseline="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CC0000"/>
              </a:buClr>
              <a:buSzPct val="25000"/>
              <a:buFont typeface="Calibri"/>
              <a:buNone/>
            </a:pPr>
            <a:r>
              <a:rPr lang="en-US" sz="1900" b="1" i="0" u="none" strike="noStrike" cap="none" baseline="0">
                <a:solidFill>
                  <a:srgbClr val="CC0000"/>
                </a:solidFill>
                <a:latin typeface="Calibri"/>
                <a:ea typeface="Calibri"/>
                <a:cs typeface="Calibri"/>
                <a:sym typeface="Calibri"/>
              </a:rPr>
              <a:t>Diagnostiek koemelkallergie</a:t>
            </a:r>
          </a:p>
          <a:p>
            <a:pPr marL="0" marR="0" lvl="0" indent="19050" algn="l" rtl="0">
              <a:lnSpc>
                <a:spcPct val="100000"/>
              </a:lnSpc>
              <a:spcBef>
                <a:spcPts val="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 Dubbelblinde placebogecontroleerde provocatie</a:t>
            </a:r>
          </a:p>
          <a:p>
            <a:pPr marL="0" marR="0" lvl="0" indent="139700" algn="l" rtl="0">
              <a:lnSpc>
                <a:spcPct val="100000"/>
              </a:lnSpc>
              <a:spcBef>
                <a:spcPts val="0"/>
              </a:spcBef>
              <a:spcAft>
                <a:spcPts val="0"/>
              </a:spcAft>
              <a:buClr>
                <a:schemeClr val="dk1"/>
              </a:buClr>
              <a:buFont typeface="Arial"/>
              <a:buNone/>
            </a:pPr>
            <a:endParaRPr sz="2200" b="0" i="0" u="none" strike="noStrike" cap="none" baseline="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CC0000"/>
              </a:buClr>
              <a:buSzPct val="25000"/>
              <a:buFont typeface="Calibri"/>
              <a:buNone/>
            </a:pPr>
            <a:r>
              <a:rPr lang="en-US" sz="1900" b="1" i="0" u="none" strike="noStrike" cap="none" baseline="0">
                <a:solidFill>
                  <a:srgbClr val="CC0000"/>
                </a:solidFill>
                <a:latin typeface="Calibri"/>
                <a:ea typeface="Calibri"/>
                <a:cs typeface="Calibri"/>
                <a:sym typeface="Calibri"/>
              </a:rPr>
              <a:t>Preventie voedselallergie en coeliakie</a:t>
            </a:r>
          </a:p>
          <a:p>
            <a:pPr marL="0" marR="0" lvl="0" indent="19050" algn="l" rtl="0">
              <a:lnSpc>
                <a:spcPct val="100000"/>
              </a:lnSpc>
              <a:spcBef>
                <a:spcPts val="0"/>
              </a:spcBef>
              <a:spcAft>
                <a:spcPts val="0"/>
              </a:spcAft>
              <a:buClr>
                <a:schemeClr val="dk1"/>
              </a:buClr>
              <a:buSzPct val="100000"/>
              <a:buFont typeface="Calibri"/>
              <a:buChar char="•"/>
            </a:pPr>
            <a:r>
              <a:rPr lang="en-US" sz="1900" b="0" i="0" u="none" strike="noStrike" cap="none" baseline="0">
                <a:solidFill>
                  <a:schemeClr val="dk1"/>
                </a:solidFill>
                <a:latin typeface="Calibri"/>
                <a:ea typeface="Calibri"/>
                <a:cs typeface="Calibri"/>
                <a:sym typeface="Calibri"/>
              </a:rPr>
              <a:t> Bijvoeding (ook gluten) starten vanaf 4 maanden</a:t>
            </a:r>
          </a:p>
          <a:p>
            <a:pPr marL="0" marR="0" lvl="0" indent="0" algn="l" rtl="0">
              <a:lnSpc>
                <a:spcPct val="100000"/>
              </a:lnSpc>
              <a:spcBef>
                <a:spcPts val="0"/>
              </a:spcBef>
              <a:spcAft>
                <a:spcPts val="0"/>
              </a:spcAft>
              <a:buClr>
                <a:srgbClr val="000000"/>
              </a:buClr>
              <a:buFont typeface="Arial"/>
              <a:buNone/>
            </a:pPr>
            <a:endParaRPr sz="2000" b="0" i="0" u="none" strike="noStrike" cap="none" baseline="0">
              <a:solidFill>
                <a:srgbClr val="000000"/>
              </a:solidFill>
              <a:latin typeface="Arial"/>
              <a:ea typeface="Arial"/>
              <a:cs typeface="Arial"/>
              <a:sym typeface="Arial"/>
            </a:endParaRPr>
          </a:p>
        </p:txBody>
      </p:sp>
      <p:sp>
        <p:nvSpPr>
          <p:cNvPr id="82" name="Shape 82"/>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sp>
        <p:nvSpPr>
          <p:cNvPr id="83" name="Shape 83"/>
          <p:cNvSpPr txBox="1"/>
          <p:nvPr/>
        </p:nvSpPr>
        <p:spPr>
          <a:xfrm>
            <a:off x="1547812" y="6553200"/>
            <a:ext cx="5157900"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Font typeface="Arial"/>
              <a:buNone/>
            </a:pPr>
            <a:endParaRPr sz="1000" b="1" i="0" u="none" strike="noStrike" cap="none" baseline="0">
              <a:solidFill>
                <a:srgbClr val="A08241"/>
              </a:solidFill>
              <a:latin typeface="Calibri"/>
              <a:ea typeface="Calibri"/>
              <a:cs typeface="Calibri"/>
              <a:sym typeface="Calibri"/>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7"/>
        <p:cNvGrpSpPr/>
        <p:nvPr/>
      </p:nvGrpSpPr>
      <p:grpSpPr>
        <a:xfrm>
          <a:off x="0" y="0"/>
          <a:ext cx="0" cy="0"/>
          <a:chOff x="0" y="0"/>
          <a:chExt cx="0" cy="0"/>
        </a:xfrm>
      </p:grpSpPr>
      <p:sp>
        <p:nvSpPr>
          <p:cNvPr id="88" name="Shape 88"/>
          <p:cNvSpPr txBox="1"/>
          <p:nvPr/>
        </p:nvSpPr>
        <p:spPr>
          <a:xfrm>
            <a:off x="2577350" y="328900"/>
            <a:ext cx="6566699" cy="9878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200" b="0" i="0" u="none" strike="noStrike" cap="none" baseline="0">
                <a:solidFill>
                  <a:schemeClr val="dk2"/>
                </a:solidFill>
                <a:latin typeface="Calibri"/>
                <a:ea typeface="Calibri"/>
                <a:cs typeface="Calibri"/>
                <a:sym typeface="Calibri"/>
              </a:rPr>
              <a:t>Incidentie en prevalentie</a:t>
            </a:r>
          </a:p>
          <a:p>
            <a:pPr marL="0" marR="0" lvl="0" indent="0" algn="l" rtl="0">
              <a:lnSpc>
                <a:spcPct val="100000"/>
              </a:lnSpc>
              <a:spcBef>
                <a:spcPts val="0"/>
              </a:spcBef>
              <a:spcAft>
                <a:spcPts val="0"/>
              </a:spcAft>
              <a:buClr>
                <a:schemeClr val="dk2"/>
              </a:buClr>
              <a:buSzPct val="25000"/>
              <a:buFont typeface="Calibri"/>
              <a:buNone/>
            </a:pPr>
            <a:r>
              <a:rPr lang="en-US" sz="3200" b="0" i="0" u="none" strike="noStrike" cap="none" baseline="0">
                <a:solidFill>
                  <a:schemeClr val="dk2"/>
                </a:solidFill>
                <a:latin typeface="Calibri"/>
                <a:ea typeface="Calibri"/>
                <a:cs typeface="Calibri"/>
                <a:sym typeface="Calibri"/>
              </a:rPr>
              <a:t>voedselallergie  </a:t>
            </a:r>
          </a:p>
        </p:txBody>
      </p:sp>
      <p:sp>
        <p:nvSpPr>
          <p:cNvPr id="89" name="Shape 89"/>
          <p:cNvSpPr txBox="1"/>
          <p:nvPr/>
        </p:nvSpPr>
        <p:spPr>
          <a:xfrm>
            <a:off x="667500" y="1798574"/>
            <a:ext cx="8441400" cy="4424700"/>
          </a:xfrm>
          <a:prstGeom prst="rect">
            <a:avLst/>
          </a:prstGeom>
          <a:noFill/>
          <a:ln>
            <a:noFill/>
          </a:ln>
        </p:spPr>
        <p:txBody>
          <a:bodyPr lIns="91425" tIns="45700" rIns="91425" bIns="45700" anchor="t" anchorCtr="0">
            <a:noAutofit/>
          </a:bodyPr>
          <a:lstStyle/>
          <a:p>
            <a:pPr marL="457200" marR="0" lvl="0" indent="-355600" algn="l" rtl="0">
              <a:lnSpc>
                <a:spcPct val="90000"/>
              </a:lnSpc>
              <a:spcBef>
                <a:spcPts val="0"/>
              </a:spcBef>
              <a:spcAft>
                <a:spcPts val="0"/>
              </a:spcAft>
              <a:buClr>
                <a:srgbClr val="000000"/>
              </a:buClr>
              <a:buSzPct val="100000"/>
              <a:buFont typeface="Calibri"/>
              <a:buChar char="●"/>
            </a:pPr>
            <a:r>
              <a:rPr lang="en-US" sz="1900" b="0" i="0" u="none" strike="noStrike" cap="none" baseline="0">
                <a:solidFill>
                  <a:schemeClr val="dk1"/>
                </a:solidFill>
                <a:latin typeface="Calibri"/>
                <a:ea typeface="Calibri"/>
                <a:cs typeface="Calibri"/>
                <a:sym typeface="Calibri"/>
              </a:rPr>
              <a:t>Koemelkallergie 	prevalentie  			1 – 3 %</a:t>
            </a:r>
          </a:p>
          <a:p>
            <a:pPr marL="342900" marR="0" lvl="0" indent="0" algn="l" rtl="0">
              <a:lnSpc>
                <a:spcPct val="90000"/>
              </a:lnSpc>
              <a:spcBef>
                <a:spcPts val="380"/>
              </a:spcBef>
              <a:spcAft>
                <a:spcPts val="0"/>
              </a:spcAft>
              <a:buClr>
                <a:schemeClr val="dk1"/>
              </a:buClr>
              <a:buSzPct val="25000"/>
              <a:buFont typeface="Calibri"/>
              <a:buNone/>
            </a:pPr>
            <a:r>
              <a:rPr lang="en-US" sz="1900" b="0" i="0" u="none" strike="noStrike" cap="none" baseline="0">
                <a:solidFill>
                  <a:schemeClr val="dk1"/>
                </a:solidFill>
                <a:latin typeface="Calibri"/>
                <a:ea typeface="Calibri"/>
                <a:cs typeface="Calibri"/>
                <a:sym typeface="Calibri"/>
              </a:rPr>
              <a:t>			klachten verdwenen		90 % 3 jaar</a:t>
            </a:r>
          </a:p>
          <a:p>
            <a:pPr marL="342900" marR="0" lvl="0" indent="0" algn="l" rtl="0">
              <a:lnSpc>
                <a:spcPct val="90000"/>
              </a:lnSpc>
              <a:spcBef>
                <a:spcPts val="380"/>
              </a:spcBef>
              <a:spcAft>
                <a:spcPts val="0"/>
              </a:spcAft>
              <a:buClr>
                <a:schemeClr val="dk1"/>
              </a:buClr>
              <a:buSzPct val="25000"/>
              <a:buFont typeface="Calibri"/>
              <a:buNone/>
            </a:pPr>
            <a:r>
              <a:rPr lang="en-US" sz="1900" b="0" i="0" u="none" strike="noStrike" cap="none" baseline="0">
                <a:solidFill>
                  <a:schemeClr val="dk1"/>
                </a:solidFill>
                <a:latin typeface="Calibri"/>
                <a:ea typeface="Calibri"/>
                <a:cs typeface="Calibri"/>
                <a:sym typeface="Calibri"/>
              </a:rPr>
              <a:t>			andere allergieën ei, pinda, noten…. 	50% </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457200" marR="0" lvl="0" indent="-355600" algn="l" rtl="0">
              <a:lnSpc>
                <a:spcPct val="90000"/>
              </a:lnSpc>
              <a:spcBef>
                <a:spcPts val="380"/>
              </a:spcBef>
              <a:spcAft>
                <a:spcPts val="0"/>
              </a:spcAft>
              <a:buClr>
                <a:srgbClr val="000000"/>
              </a:buClr>
              <a:buSzPct val="100000"/>
              <a:buFont typeface="Calibri"/>
              <a:buChar char="●"/>
            </a:pPr>
            <a:r>
              <a:rPr lang="en-US" sz="1900" b="0" i="0" u="none" strike="noStrike" cap="none" baseline="0">
                <a:solidFill>
                  <a:schemeClr val="dk1"/>
                </a:solidFill>
                <a:latin typeface="Calibri"/>
                <a:ea typeface="Calibri"/>
                <a:cs typeface="Calibri"/>
                <a:sym typeface="Calibri"/>
              </a:rPr>
              <a:t>Kippenei allergie	2/3 klachten verdwenen op leeftijd 16 jaar</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457200" marR="0" lvl="0" indent="-355600" algn="l" rtl="0">
              <a:lnSpc>
                <a:spcPct val="90000"/>
              </a:lnSpc>
              <a:spcBef>
                <a:spcPts val="380"/>
              </a:spcBef>
              <a:spcAft>
                <a:spcPts val="0"/>
              </a:spcAft>
              <a:buClr>
                <a:srgbClr val="000000"/>
              </a:buClr>
              <a:buSzPct val="100000"/>
              <a:buFont typeface="Calibri"/>
              <a:buChar char="●"/>
            </a:pPr>
            <a:r>
              <a:rPr lang="en-US" sz="1900" b="0" i="0" u="none" strike="noStrike" cap="none" baseline="0">
                <a:solidFill>
                  <a:schemeClr val="dk1"/>
                </a:solidFill>
                <a:latin typeface="Calibri"/>
                <a:ea typeface="Calibri"/>
                <a:cs typeface="Calibri"/>
                <a:sym typeface="Calibri"/>
              </a:rPr>
              <a:t>Pinda allergie		persisteert bij 80-90 %</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457200" marR="0" lvl="0" indent="-355600" algn="l" rtl="0">
              <a:lnSpc>
                <a:spcPct val="90000"/>
              </a:lnSpc>
              <a:spcBef>
                <a:spcPts val="380"/>
              </a:spcBef>
              <a:spcAft>
                <a:spcPts val="0"/>
              </a:spcAft>
              <a:buClr>
                <a:srgbClr val="000000"/>
              </a:buClr>
              <a:buSzPct val="100000"/>
              <a:buFont typeface="Calibri"/>
              <a:buChar char="●"/>
            </a:pPr>
            <a:r>
              <a:rPr lang="en-US" sz="1900" b="0" i="0" u="none" strike="noStrike" cap="none" baseline="0">
                <a:solidFill>
                  <a:schemeClr val="dk1"/>
                </a:solidFill>
                <a:latin typeface="Calibri"/>
                <a:ea typeface="Calibri"/>
                <a:cs typeface="Calibri"/>
                <a:sym typeface="Calibri"/>
              </a:rPr>
              <a:t>Voedselallergie	2-4 x astma / atopisch eczeem</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90" name="Shape 90"/>
          <p:cNvSpPr txBox="1"/>
          <p:nvPr/>
        </p:nvSpPr>
        <p:spPr>
          <a:xfrm>
            <a:off x="6655900" y="6553200"/>
            <a:ext cx="1981199"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91" name="Shape 91"/>
          <p:cNvSpPr txBox="1">
            <a:spLocks noGrp="1"/>
          </p:cNvSpPr>
          <p:nvPr>
            <p:ph type="ftr" idx="11"/>
          </p:nvPr>
        </p:nvSpPr>
        <p:spPr>
          <a:xfrm>
            <a:off x="1547812" y="6324600"/>
            <a:ext cx="70892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Europrevall 2012, Chafen 2010, Byrne 2010, Lack 2008, Aardoom 1997, Burks 2011</a:t>
            </a:r>
          </a:p>
          <a:p>
            <a:pPr marL="0" marR="0" lvl="0" indent="0" algn="l" rtl="0">
              <a:lnSpc>
                <a:spcPct val="100000"/>
              </a:lnSpc>
              <a:spcBef>
                <a:spcPts val="0"/>
              </a:spcBef>
              <a:spcAft>
                <a:spcPts val="0"/>
              </a:spcAft>
              <a:buClr>
                <a:schemeClr val="dk1"/>
              </a:buClr>
              <a:buFont typeface="Arial"/>
              <a:buNone/>
            </a:pPr>
            <a:endParaRPr sz="1800" b="0" i="0" u="none" strike="noStrike" cap="none" baseline="0">
              <a:solidFill>
                <a:schemeClr val="dk1"/>
              </a:solidFill>
              <a:latin typeface="Arial"/>
              <a:ea typeface="Arial"/>
              <a:cs typeface="Arial"/>
              <a:sym typeface="Arial"/>
            </a:endParaRPr>
          </a:p>
        </p:txBody>
      </p:sp>
      <p:pic>
        <p:nvPicPr>
          <p:cNvPr id="92" name="Shape 92"/>
          <p:cNvPicPr preferRelativeResize="0"/>
          <p:nvPr/>
        </p:nvPicPr>
        <p:blipFill rotWithShape="1">
          <a:blip r:embed="rId4"/>
          <a:srcRect/>
          <a:stretch/>
        </p:blipFill>
        <p:spPr>
          <a:xfrm>
            <a:off x="6800904" y="108919"/>
            <a:ext cx="2307899" cy="1602698"/>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6"/>
        <p:cNvGrpSpPr/>
        <p:nvPr/>
      </p:nvGrpSpPr>
      <p:grpSpPr>
        <a:xfrm>
          <a:off x="0" y="0"/>
          <a:ext cx="0" cy="0"/>
          <a:chOff x="0" y="0"/>
          <a:chExt cx="0" cy="0"/>
        </a:xfrm>
      </p:grpSpPr>
      <p:sp>
        <p:nvSpPr>
          <p:cNvPr id="97" name="Shape 97"/>
          <p:cNvSpPr txBox="1"/>
          <p:nvPr/>
        </p:nvSpPr>
        <p:spPr>
          <a:xfrm>
            <a:off x="2749744" y="298181"/>
            <a:ext cx="6215351" cy="40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200" b="0" i="0" u="none" strike="noStrike" cap="none" baseline="0">
                <a:solidFill>
                  <a:schemeClr val="dk2"/>
                </a:solidFill>
                <a:latin typeface="Calibri"/>
                <a:ea typeface="Calibri"/>
                <a:cs typeface="Calibri"/>
                <a:sym typeface="Calibri"/>
              </a:rPr>
              <a:t>Oorzaken en gevolgen</a:t>
            </a:r>
          </a:p>
        </p:txBody>
      </p:sp>
      <p:sp>
        <p:nvSpPr>
          <p:cNvPr id="98" name="Shape 98"/>
          <p:cNvSpPr txBox="1"/>
          <p:nvPr/>
        </p:nvSpPr>
        <p:spPr>
          <a:xfrm>
            <a:off x="918859" y="1523998"/>
            <a:ext cx="7139099" cy="3962399"/>
          </a:xfrm>
          <a:prstGeom prst="rect">
            <a:avLst/>
          </a:prstGeom>
          <a:noFill/>
          <a:ln>
            <a:noFill/>
          </a:ln>
        </p:spPr>
        <p:txBody>
          <a:bodyPr lIns="91425" tIns="45700" rIns="91425" bIns="45700" anchor="t" anchorCtr="0">
            <a:noAutofit/>
          </a:bodyPr>
          <a:lstStyle/>
          <a:p>
            <a:pPr marL="0" marR="0" lvl="0" indent="0" algn="l" rtl="0">
              <a:lnSpc>
                <a:spcPct val="136842"/>
              </a:lnSpc>
              <a:spcBef>
                <a:spcPts val="0"/>
              </a:spcBef>
              <a:spcAft>
                <a:spcPts val="0"/>
              </a:spcAft>
              <a:buClr>
                <a:schemeClr val="dk1"/>
              </a:buClr>
              <a:buSzPct val="25000"/>
              <a:buFont typeface="Calibri"/>
              <a:buNone/>
            </a:pPr>
            <a:r>
              <a:rPr lang="en-US" sz="1900" b="0" i="0" u="none" strike="noStrike" cap="none" baseline="0">
                <a:solidFill>
                  <a:srgbClr val="FF0000"/>
                </a:solidFill>
                <a:latin typeface="Calibri"/>
                <a:ea typeface="Calibri"/>
                <a:cs typeface="Calibri"/>
                <a:sym typeface="Calibri"/>
              </a:rPr>
              <a:t>Oorzaak </a:t>
            </a:r>
          </a:p>
          <a:p>
            <a:pPr marL="0" marR="0" lvl="0" indent="0" algn="l" rtl="0">
              <a:lnSpc>
                <a:spcPct val="136842"/>
              </a:lnSpc>
              <a:spcBef>
                <a:spcPts val="0"/>
              </a:spcBef>
              <a:spcAft>
                <a:spcPts val="0"/>
              </a:spcAft>
              <a:buClr>
                <a:schemeClr val="dk1"/>
              </a:buClr>
              <a:buSzPct val="25000"/>
              <a:buFont typeface="Calibri"/>
              <a:buNone/>
            </a:pPr>
            <a:r>
              <a:rPr lang="en-US" sz="1900" b="0" i="0" u="none" strike="noStrike" cap="none" baseline="0">
                <a:solidFill>
                  <a:schemeClr val="dk1"/>
                </a:solidFill>
                <a:latin typeface="Calibri"/>
                <a:ea typeface="Calibri"/>
                <a:cs typeface="Calibri"/>
                <a:sym typeface="Calibri"/>
              </a:rPr>
              <a:t>Voedseloverallergie / koemelkallergie</a:t>
            </a:r>
          </a:p>
          <a:p>
            <a:pPr marL="0" marR="0" lvl="0" indent="0" algn="l" rtl="0">
              <a:lnSpc>
                <a:spcPct val="136842"/>
              </a:lnSpc>
              <a:spcBef>
                <a:spcPts val="0"/>
              </a:spcBef>
              <a:spcAft>
                <a:spcPts val="0"/>
              </a:spcAft>
              <a:buClr>
                <a:schemeClr val="dk1"/>
              </a:buClr>
              <a:buSzPct val="25000"/>
              <a:buFont typeface="Calibri"/>
              <a:buChar char="-"/>
            </a:pPr>
            <a:r>
              <a:rPr lang="en-US" sz="1900" b="0" i="0" u="none" strike="noStrike" cap="none" baseline="0">
                <a:solidFill>
                  <a:schemeClr val="dk1"/>
                </a:solidFill>
                <a:latin typeface="Calibri"/>
                <a:ea typeface="Calibri"/>
                <a:cs typeface="Calibri"/>
                <a:sym typeface="Calibri"/>
              </a:rPr>
              <a:t>Allergische reactie op voedsel / koemelk</a:t>
            </a:r>
          </a:p>
          <a:p>
            <a:pPr marL="0" marR="0" lvl="0" indent="30162" algn="l" rtl="0">
              <a:lnSpc>
                <a:spcPct val="136842"/>
              </a:lnSpc>
              <a:spcBef>
                <a:spcPts val="0"/>
              </a:spcBef>
              <a:spcAft>
                <a:spcPts val="0"/>
              </a:spcAft>
              <a:buClr>
                <a:schemeClr val="dk1"/>
              </a:buClr>
              <a:buFont typeface="Arial"/>
              <a:buNone/>
            </a:pPr>
            <a:endParaRPr sz="1900" b="0" i="0" u="none" strike="noStrike" cap="none" baseline="0">
              <a:solidFill>
                <a:schemeClr val="dk1"/>
              </a:solidFill>
              <a:latin typeface="Calibri"/>
              <a:ea typeface="Calibri"/>
              <a:cs typeface="Calibri"/>
              <a:sym typeface="Calibri"/>
            </a:endParaRPr>
          </a:p>
          <a:p>
            <a:pPr marL="0" marR="0" lvl="0" indent="0" algn="l" rtl="0">
              <a:lnSpc>
                <a:spcPct val="136842"/>
              </a:lnSpc>
              <a:spcBef>
                <a:spcPts val="0"/>
              </a:spcBef>
              <a:spcAft>
                <a:spcPts val="0"/>
              </a:spcAft>
              <a:buClr>
                <a:schemeClr val="dk1"/>
              </a:buClr>
              <a:buSzPct val="25000"/>
              <a:buFont typeface="Calibri"/>
              <a:buChar char="-"/>
            </a:pPr>
            <a:r>
              <a:rPr lang="en-US" sz="1900" b="0" i="0" u="none" strike="noStrike" cap="none" baseline="0">
                <a:solidFill>
                  <a:srgbClr val="FF0000"/>
                </a:solidFill>
                <a:latin typeface="Calibri"/>
                <a:ea typeface="Calibri"/>
                <a:cs typeface="Calibri"/>
                <a:sym typeface="Calibri"/>
              </a:rPr>
              <a:t>Gevolgen</a:t>
            </a:r>
          </a:p>
          <a:p>
            <a:pPr marL="0" marR="0" lvl="0" indent="0" algn="l" rtl="0">
              <a:lnSpc>
                <a:spcPct val="136842"/>
              </a:lnSpc>
              <a:spcBef>
                <a:spcPts val="0"/>
              </a:spcBef>
              <a:spcAft>
                <a:spcPts val="0"/>
              </a:spcAft>
              <a:buClr>
                <a:schemeClr val="dk1"/>
              </a:buClr>
              <a:buSzPct val="25000"/>
              <a:buFont typeface="Calibri"/>
              <a:buChar char="-"/>
            </a:pPr>
            <a:r>
              <a:rPr lang="en-US" sz="1900" b="0" i="0" u="none" strike="noStrike" cap="none" baseline="0">
                <a:solidFill>
                  <a:schemeClr val="dk1"/>
                </a:solidFill>
                <a:latin typeface="Calibri"/>
                <a:ea typeface="Calibri"/>
                <a:cs typeface="Calibri"/>
                <a:sym typeface="Calibri"/>
              </a:rPr>
              <a:t>Eén of meer symptomen maag-darmkanaal - huid - luchtwegen (erytheem, urticaria, spugen en buikkrampen)</a:t>
            </a:r>
          </a:p>
          <a:p>
            <a:pPr marL="0" marR="0" lvl="0" indent="30162" algn="l" rtl="0">
              <a:lnSpc>
                <a:spcPct val="136842"/>
              </a:lnSpc>
              <a:spcBef>
                <a:spcPts val="0"/>
              </a:spcBef>
              <a:spcAft>
                <a:spcPts val="0"/>
              </a:spcAft>
              <a:buClr>
                <a:schemeClr val="dk1"/>
              </a:buClr>
              <a:buFont typeface="Arial"/>
              <a:buNone/>
            </a:pPr>
            <a:endParaRPr sz="1900" b="0" i="0" u="none" strike="noStrike" cap="none" baseline="0">
              <a:solidFill>
                <a:srgbClr val="FF0000"/>
              </a:solidFill>
              <a:latin typeface="Calibri"/>
              <a:ea typeface="Calibri"/>
              <a:cs typeface="Calibri"/>
              <a:sym typeface="Calibri"/>
            </a:endParaRPr>
          </a:p>
          <a:p>
            <a:pPr marL="0" marR="0" lvl="0" indent="30162" algn="l" rtl="0">
              <a:lnSpc>
                <a:spcPct val="136842"/>
              </a:lnSpc>
              <a:spcBef>
                <a:spcPts val="0"/>
              </a:spcBef>
              <a:spcAft>
                <a:spcPts val="0"/>
              </a:spcAft>
              <a:buClr>
                <a:schemeClr val="dk1"/>
              </a:buClr>
              <a:buFont typeface="Arial"/>
              <a:buNone/>
            </a:pPr>
            <a:endParaRPr sz="1900" b="0" i="0" u="none" strike="noStrike" cap="none" baseline="0">
              <a:solidFill>
                <a:srgbClr val="FF0000"/>
              </a:solidFill>
              <a:latin typeface="Calibri"/>
              <a:ea typeface="Calibri"/>
              <a:cs typeface="Calibri"/>
              <a:sym typeface="Calibri"/>
            </a:endParaRPr>
          </a:p>
        </p:txBody>
      </p:sp>
      <p:sp>
        <p:nvSpPr>
          <p:cNvPr id="99" name="Shape 99"/>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spTree>
  </p:cSld>
  <p:clrMapOvr>
    <a:masterClrMapping/>
  </p:clrMapOvr>
  <p:transition spd="slow">
    <p:cut/>
  </p:transition>
</p:sld>
</file>

<file path=ppt/theme/theme1.xml><?xml version="1.0" encoding="utf-8"?>
<a:theme xmlns:a="http://schemas.openxmlformats.org/drawingml/2006/main" name="Presentatie">
  <a:themeElements>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atie">
  <a:themeElements>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resentatie">
  <a:themeElements>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resentatie">
  <a:themeElements>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2.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3.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4.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0</TotalTime>
  <Words>1811</Words>
  <Application>Microsoft Macintosh PowerPoint</Application>
  <PresentationFormat>Diavoorstelling (4:3)</PresentationFormat>
  <Paragraphs>367</Paragraphs>
  <Slides>34</Slides>
  <Notes>34</Notes>
  <HiddenSlides>0</HiddenSlides>
  <MMClips>0</MMClips>
  <ScaleCrop>false</ScaleCrop>
  <HeadingPairs>
    <vt:vector size="4" baseType="variant">
      <vt:variant>
        <vt:lpstr>Ontwerpsjabloon</vt:lpstr>
      </vt:variant>
      <vt:variant>
        <vt:i4>4</vt:i4>
      </vt:variant>
      <vt:variant>
        <vt:lpstr>Diatitels</vt:lpstr>
      </vt:variant>
      <vt:variant>
        <vt:i4>34</vt:i4>
      </vt:variant>
    </vt:vector>
  </HeadingPairs>
  <TitlesOfParts>
    <vt:vector size="38" baseType="lpstr">
      <vt:lpstr>Presentatie</vt:lpstr>
      <vt:lpstr>1_Presentatie</vt:lpstr>
      <vt:lpstr>2_Presentatie</vt:lpstr>
      <vt:lpstr>Presentatie</vt:lpstr>
      <vt:lpstr>Dia 1</vt:lpstr>
      <vt:lpstr>Inhoud</vt:lpstr>
      <vt:lpstr>Dia 3</vt:lpstr>
      <vt:lpstr>Knelpunten</vt:lpstr>
      <vt:lpstr>Dia 5</vt:lpstr>
      <vt:lpstr>Wie zijn de richtlijngebruikers? </vt:lpstr>
      <vt:lpstr>Dia 7</vt:lpstr>
      <vt:lpstr>Dia 8</vt:lpstr>
      <vt:lpstr>Dia 9</vt:lpstr>
      <vt:lpstr>Dia 10</vt:lpstr>
      <vt:lpstr>Dia 11</vt:lpstr>
      <vt:lpstr>Dia 12</vt:lpstr>
      <vt:lpstr>Dia 13</vt:lpstr>
      <vt:lpstr>Dia 14</vt:lpstr>
      <vt:lpstr>Dia 15</vt:lpstr>
      <vt:lpstr>Dia 16</vt:lpstr>
      <vt:lpstr>Dia 17</vt:lpstr>
      <vt:lpstr>Dia 18</vt:lpstr>
      <vt:lpstr>Dia 19</vt:lpstr>
      <vt:lpstr>Dia 20</vt:lpstr>
      <vt:lpstr>Dia 21</vt:lpstr>
      <vt:lpstr>Dia 22</vt:lpstr>
      <vt:lpstr>Dia 23</vt:lpstr>
      <vt:lpstr>Dia 24</vt:lpstr>
      <vt:lpstr>Dia 25</vt:lpstr>
      <vt:lpstr>Dia 26</vt:lpstr>
      <vt:lpstr>Dia 27</vt:lpstr>
      <vt:lpstr>Dia 28</vt:lpstr>
      <vt:lpstr>Dia 29</vt:lpstr>
      <vt:lpstr>Dia 30</vt:lpstr>
      <vt:lpstr>Dia 31</vt:lpstr>
      <vt:lpstr>Dia 32</vt:lpstr>
      <vt:lpstr>Dia 33</vt:lpstr>
      <vt:lpstr>Dia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cp:lastModifiedBy>Lourens Bos</cp:lastModifiedBy>
  <cp:revision>1</cp:revision>
  <dcterms:created xsi:type="dcterms:W3CDTF">2014-05-15T12:41:25Z</dcterms:created>
  <dcterms:modified xsi:type="dcterms:W3CDTF">2014-05-15T12:41:52Z</dcterms:modified>
</cp:coreProperties>
</file>