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xml"/>
  <Override ContentType="application/vnd.openxmlformats-officedocument.presentationml.slideMaster+xml" PartName="/ppt/slideMasters/slideMaster.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strictFirstAndLastChars="0" saveSubsetFonts="1">
  <p:sldMasterIdLst>
    <p:sldMasterId id="2147483651" r:id="rId4"/>
    <p:sldMasterId id="2147483652"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tableStyles.xml><?xml version="1.0" encoding="utf-8"?>
<a:tblStyleLst xmlns:a="http://schemas.openxmlformats.org/drawingml/2006/main" xmlns:r="http://schemas.openxmlformats.org/officeDocument/2006/relationships" def="{BE6DEC10-6927-4257-9599-38343CE81293}">
  <a:tblStyle styleId="{BE6DEC10-6927-4257-9599-38343CE81293}" styleName="Table_0"/>
</a:tblStyleLst>
</file>

<file path=ppt/_rels/presentation.xml.rels><?xml version="1.0" encoding="UTF-8" standalone="yes"?><Relationships xmlns="http://schemas.openxmlformats.org/package/2006/relationships"><Relationship Id="rId20" Type="http://schemas.openxmlformats.org/officeDocument/2006/relationships/slide" Target="slides/slide13.xml"/><Relationship Id="rId22" Type="http://schemas.openxmlformats.org/officeDocument/2006/relationships/slide" Target="slides/slide15.xml"/><Relationship Id="rId21" Type="http://schemas.openxmlformats.org/officeDocument/2006/relationships/slide" Target="slides/slide14.xml"/><Relationship Id="rId24" Type="http://schemas.openxmlformats.org/officeDocument/2006/relationships/slide" Target="slides/slide17.xml"/><Relationship Id="rId23" Type="http://schemas.openxmlformats.org/officeDocument/2006/relationships/slide" Target="slides/slide16.xml"/><Relationship Id="rId1" Type="http://schemas.openxmlformats.org/officeDocument/2006/relationships/theme" Target="theme/theme.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xml"/><Relationship Id="rId9" Type="http://schemas.openxmlformats.org/officeDocument/2006/relationships/slide" Target="slides/slide2.xml"/><Relationship Id="rId26" Type="http://schemas.openxmlformats.org/officeDocument/2006/relationships/slide" Target="slides/slide19.xml"/><Relationship Id="rId25" Type="http://schemas.openxmlformats.org/officeDocument/2006/relationships/slide" Target="slides/slide18.xml"/><Relationship Id="rId28" Type="http://schemas.openxmlformats.org/officeDocument/2006/relationships/slide" Target="slides/slide21.xml"/><Relationship Id="rId27" Type="http://schemas.openxmlformats.org/officeDocument/2006/relationships/slide" Target="slides/slide20.xml"/><Relationship Id="rId5" Type="http://schemas.openxmlformats.org/officeDocument/2006/relationships/slideMaster" Target="slideMasters/slideMaster1.xml"/><Relationship Id="rId6" Type="http://schemas.openxmlformats.org/officeDocument/2006/relationships/notesMaster" Target="notesMasters/notesMaster.xml"/><Relationship Id="rId7" Type="http://schemas.openxmlformats.org/officeDocument/2006/relationships/slide" Target="slides/slide.xml"/><Relationship Id="rId8" Type="http://schemas.openxmlformats.org/officeDocument/2006/relationships/slide" Target="slides/slide1.xml"/><Relationship Id="rId11" Type="http://schemas.openxmlformats.org/officeDocument/2006/relationships/slide" Target="slides/slide4.xml"/><Relationship Id="rId10" Type="http://schemas.openxmlformats.org/officeDocument/2006/relationships/slide" Target="slides/slide3.xml"/><Relationship Id="rId13" Type="http://schemas.openxmlformats.org/officeDocument/2006/relationships/slide" Target="slides/slide6.xml"/><Relationship Id="rId12" Type="http://schemas.openxmlformats.org/officeDocument/2006/relationships/slide" Target="slides/slide5.xml"/><Relationship Id="rId15" Type="http://schemas.openxmlformats.org/officeDocument/2006/relationships/slide" Target="slides/slide8.xml"/><Relationship Id="rId14" Type="http://schemas.openxmlformats.org/officeDocument/2006/relationships/slide" Target="slides/slide7.xml"/><Relationship Id="rId17" Type="http://schemas.openxmlformats.org/officeDocument/2006/relationships/slide" Target="slides/slide10.xml"/><Relationship Id="rId16" Type="http://schemas.openxmlformats.org/officeDocument/2006/relationships/slide" Target="slides/slide9.xml"/><Relationship Id="rId19" Type="http://schemas.openxmlformats.org/officeDocument/2006/relationships/slide" Target="slides/slide12.xml"/><Relationship Id="rId18" Type="http://schemas.openxmlformats.org/officeDocument/2006/relationships/slide" Target="slides/slide11.xml"/></Relationships>
</file>

<file path=ppt/notesMasters/_rels/notesMaster.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rgbClr val="000000"/>
        </a:solidFill>
      </p:bgPr>
    </p:bg>
    <p:spTree>
      <p:nvGrpSpPr>
        <p:cNvPr id="2" name="Shape 2"/>
        <p:cNvGrpSpPr/>
        <p:nvPr/>
      </p:nvGrpSpPr>
      <p:grpSpPr>
        <a:xfrm>
          <a:off x="0" y="0"/>
          <a:ext cx="0" cy="0"/>
          <a:chOff x="0" y="0"/>
          <a:chExt cx="0" cy="0"/>
        </a:xfrm>
      </p:grpSpPr>
      <p:sp>
        <p:nvSpPr>
          <p:cNvPr id="3" name="Shape 3"/>
          <p:cNvSpPr txBox="1"/>
          <p:nvPr>
            <p:ph idx="2" type="hdr"/>
          </p:nvPr>
        </p:nvSpPr>
        <p:spPr>
          <a:xfrm>
            <a:off x="0" y="0"/>
            <a:ext cx="2971799" cy="457200"/>
          </a:xfrm>
          <a:prstGeom prst="rect">
            <a:avLst/>
          </a:prstGeom>
          <a:noFill/>
          <a:ln>
            <a:noFill/>
          </a:ln>
        </p:spPr>
        <p:txBody>
          <a:bodyPr anchorCtr="0" anchor="ctr"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
        <p:nvSpPr>
          <p:cNvPr id="4" name="Shape 4"/>
          <p:cNvSpPr txBox="1"/>
          <p:nvPr>
            <p:ph idx="10" type="dt"/>
          </p:nvPr>
        </p:nvSpPr>
        <p:spPr>
          <a:xfrm>
            <a:off x="3884612" y="0"/>
            <a:ext cx="2971799" cy="457200"/>
          </a:xfrm>
          <a:prstGeom prst="rect">
            <a:avLst/>
          </a:prstGeom>
          <a:noFill/>
          <a:ln>
            <a:noFill/>
          </a:ln>
        </p:spPr>
        <p:txBody>
          <a:bodyPr anchorCtr="0" anchor="t" bIns="91425" lIns="91425" rIns="91425" tIns="91425"/>
          <a:lstStyle>
            <a:lvl1pPr indent="0" lvl="0" marL="0" marR="0" rtl="0" algn="r">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
        <p:nvSpPr>
          <p:cNvPr id="5" name="Shape 5"/>
          <p:cNvSpPr/>
          <p:nvPr>
            <p:ph idx="3"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rnd" cmpd="sng" w="12700">
            <a:solidFill>
              <a:srgbClr val="000000"/>
            </a:solidFill>
            <a:prstDash val="solid"/>
            <a:miter/>
            <a:headEnd len="med" w="med" type="none"/>
            <a:tailEnd len="med" w="med" type="none"/>
          </a:ln>
        </p:spPr>
      </p:sp>
      <p:sp>
        <p:nvSpPr>
          <p:cNvPr id="6" name="Shape 6"/>
          <p:cNvSpPr txBox="1"/>
          <p:nvPr>
            <p:ph idx="1" type="body"/>
          </p:nvPr>
        </p:nvSpPr>
        <p:spPr>
          <a:xfrm>
            <a:off x="685800" y="4343400"/>
            <a:ext cx="5486399" cy="4114800"/>
          </a:xfrm>
          <a:prstGeom prst="rect">
            <a:avLst/>
          </a:prstGeom>
          <a:noFill/>
          <a:ln>
            <a:noFill/>
          </a:ln>
        </p:spPr>
        <p:txBody>
          <a:bodyPr anchorCtr="0" anchor="ctr"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
        <p:nvSpPr>
          <p:cNvPr id="7" name="Shape 7"/>
          <p:cNvSpPr txBox="1"/>
          <p:nvPr>
            <p:ph idx="11" type="ftr"/>
          </p:nvPr>
        </p:nvSpPr>
        <p:spPr>
          <a:xfrm>
            <a:off x="0" y="8685210"/>
            <a:ext cx="2971799" cy="457200"/>
          </a:xfrm>
          <a:prstGeom prst="rect">
            <a:avLst/>
          </a:prstGeom>
          <a:noFill/>
          <a:ln>
            <a:noFill/>
          </a:ln>
        </p:spPr>
        <p:txBody>
          <a:bodyPr anchorCtr="0" anchor="ctr"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
        <p:nvSpPr>
          <p:cNvPr id="8" name="Shape 8"/>
          <p:cNvSpPr txBox="1"/>
          <p:nvPr>
            <p:ph idx="12" type="sldNum"/>
          </p:nvPr>
        </p:nvSpPr>
        <p:spPr>
          <a:xfrm>
            <a:off x="3884612" y="8685210"/>
            <a:ext cx="2971799" cy="457200"/>
          </a:xfrm>
          <a:prstGeom prst="rect">
            <a:avLst/>
          </a:prstGeom>
          <a:noFill/>
          <a:ln>
            <a:noFill/>
          </a:ln>
        </p:spPr>
        <p:txBody>
          <a:bodyPr anchorCtr="0" anchor="b" bIns="91425" lIns="91425" rIns="91425" tIns="91425">
            <a:noAutofit/>
          </a:bodyPr>
          <a:lstStyle/>
          <a:p>
            <a:pPr indent="0" lvl="0" marL="0" marR="0" rtl="0" algn="r">
              <a:spcBef>
                <a:spcPts val="0"/>
              </a:spcBef>
            </a:pPr>
            <a:r>
              <a:t/>
            </a:r>
            <a:endParaRPr/>
          </a:p>
          <a:p>
            <a:pPr indent="0" lvl="1" marL="0" marR="0" rtl="0" algn="l">
              <a:spcBef>
                <a:spcPts val="0"/>
              </a:spcBef>
            </a:pPr>
            <a:r>
              <a:t/>
            </a:r>
            <a:endParaRPr/>
          </a:p>
          <a:p>
            <a:pPr indent="0" lvl="2" marL="0" marR="0" rtl="0" algn="l">
              <a:spcBef>
                <a:spcPts val="0"/>
              </a:spcBef>
            </a:pPr>
            <a:r>
              <a:t/>
            </a:r>
            <a:endParaRPr/>
          </a:p>
          <a:p>
            <a:pPr indent="0" lvl="3" marL="0" marR="0" rtl="0" algn="l">
              <a:spcBef>
                <a:spcPts val="0"/>
              </a:spcBef>
            </a:pPr>
            <a:r>
              <a:t/>
            </a:r>
            <a:endParaRPr/>
          </a:p>
          <a:p>
            <a:pPr indent="0" lvl="4" marL="0" marR="0" rtl="0" algn="l">
              <a:spcBef>
                <a:spcPts val="0"/>
              </a:spcBef>
            </a:pPr>
            <a:r>
              <a:t/>
            </a:r>
            <a:endParaRPr/>
          </a:p>
          <a:p>
            <a:pPr indent="0" lvl="5" marL="0" marR="0" rtl="0" algn="l">
              <a:spcBef>
                <a:spcPts val="0"/>
              </a:spcBef>
            </a:pPr>
            <a:r>
              <a:t/>
            </a:r>
            <a:endParaRPr/>
          </a:p>
          <a:p>
            <a:pPr indent="0" lvl="6" marL="0" marR="0" rtl="0" algn="l">
              <a:spcBef>
                <a:spcPts val="0"/>
              </a:spcBef>
            </a:pPr>
            <a:r>
              <a:t/>
            </a:r>
            <a:endParaRPr/>
          </a:p>
          <a:p>
            <a:pPr indent="0" lvl="7" marL="0" marR="0" rtl="0" algn="l">
              <a:spcBef>
                <a:spcPts val="0"/>
              </a:spcBef>
            </a:pPr>
            <a:r>
              <a:t/>
            </a:r>
            <a:endParaRPr/>
          </a:p>
          <a:p>
            <a:pPr indent="0" lvl="8" marL="0" marR="0" rtl="0" algn="l">
              <a:spcBef>
                <a:spcPts val="0"/>
              </a:spcBef>
            </a:pPr>
            <a:r>
              <a:t/>
            </a:r>
            <a:endParaRPr/>
          </a:p>
        </p:txBody>
      </p:sp>
    </p:spTree>
  </p:cSld>
  <p:clrMap accent1="accent1" accent2="accent2" accent3="accent3" accent4="accent4" accent5="accent5" accent6="accent6" bg1="lt1" bg2="dk2" tx1="dk1" tx2="lt2" folHlink="folHlink" hlink="hlink"/>
</p:notesMaster>
</file>

<file path=ppt/notesSlides/_rels/notesSlide.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notesSlide.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5" name="Shape 25"/>
        <p:cNvGrpSpPr/>
        <p:nvPr/>
      </p:nvGrpSpPr>
      <p:grpSpPr>
        <a:xfrm>
          <a:off x="0" y="0"/>
          <a:ext cx="0" cy="0"/>
          <a:chOff x="0" y="0"/>
          <a:chExt cx="0" cy="0"/>
        </a:xfrm>
      </p:grpSpPr>
      <p:sp>
        <p:nvSpPr>
          <p:cNvPr id="26" name="Shape 26"/>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indent="0" lvl="0" marL="0" marR="0" rtl="0" algn="l">
              <a:spcBef>
                <a:spcPts val="0"/>
              </a:spcBef>
              <a:buSzPct val="25000"/>
              <a:buNone/>
            </a:pPr>
            <a:r>
              <a:t/>
            </a:r>
            <a:endParaRPr b="0" i="0" sz="1800" u="none" cap="none" strike="noStrike"/>
          </a:p>
        </p:txBody>
      </p:sp>
      <p:sp>
        <p:nvSpPr>
          <p:cNvPr id="27" name="Shape 27"/>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rnd" cmpd="sng" w="12700">
            <a:solidFill>
              <a:srgbClr val="000000"/>
            </a:solidFill>
            <a:prstDash val="solid"/>
            <a:miter/>
            <a:headEnd len="med" w="med" type="none"/>
            <a:tailEnd len="med" w="med" type="none"/>
          </a:ln>
        </p:spPr>
      </p:sp>
    </p:spTree>
  </p:cSld>
  <p:clrMapOvr>
    <a:masterClrMapping/>
  </p:clrMapOvr>
</p:note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1" name="Shape 31"/>
        <p:cNvGrpSpPr/>
        <p:nvPr/>
      </p:nvGrpSpPr>
      <p:grpSpPr>
        <a:xfrm>
          <a:off x="0" y="0"/>
          <a:ext cx="0" cy="0"/>
          <a:chOff x="0" y="0"/>
          <a:chExt cx="0" cy="0"/>
        </a:xfrm>
      </p:grpSpPr>
      <p:sp>
        <p:nvSpPr>
          <p:cNvPr id="32" name="Shape 32"/>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indent="0" lvl="0" marL="0" marR="0" rtl="0" algn="l">
              <a:spcBef>
                <a:spcPts val="0"/>
              </a:spcBef>
              <a:buSzPct val="25000"/>
              <a:buNone/>
            </a:pPr>
            <a:r>
              <a:t/>
            </a:r>
            <a:endParaRPr b="0" i="0" sz="1800" u="none" cap="none" strike="noStrike"/>
          </a:p>
        </p:txBody>
      </p:sp>
      <p:sp>
        <p:nvSpPr>
          <p:cNvPr id="33" name="Shape 33"/>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rnd" cmpd="sng" w="12700">
            <a:solidFill>
              <a:srgbClr val="000000"/>
            </a:solidFill>
            <a:prstDash val="solid"/>
            <a:miter/>
            <a:headEnd len="med" w="med" type="none"/>
            <a:tailEnd len="med" w="med"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2" name="Shape 102"/>
        <p:cNvGrpSpPr/>
        <p:nvPr/>
      </p:nvGrpSpPr>
      <p:grpSpPr>
        <a:xfrm>
          <a:off x="0" y="0"/>
          <a:ext cx="0" cy="0"/>
          <a:chOff x="0" y="0"/>
          <a:chExt cx="0" cy="0"/>
        </a:xfrm>
      </p:grpSpPr>
      <p:sp>
        <p:nvSpPr>
          <p:cNvPr id="103" name="Shape 103"/>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indent="0" lvl="0" marL="0" marR="0" rtl="0" algn="l">
              <a:spcBef>
                <a:spcPts val="0"/>
              </a:spcBef>
              <a:buSzPct val="25000"/>
              <a:buNone/>
            </a:pPr>
            <a:r>
              <a:rPr b="0" i="0" lang="en-US" sz="1200" u="none" cap="none" strike="noStrike">
                <a:latin typeface="Calibri"/>
                <a:ea typeface="Calibri"/>
                <a:cs typeface="Calibri"/>
                <a:sym typeface="Calibri"/>
              </a:rPr>
              <a:t>Deze acht hoofdstukken vormen de hoofdstukken van de samenvatting van de richtlijn (30 pagina’s). In het moederdocument van de richtlijn komen daarnaast de onderwerpen kosteneffectiviteit en diversiteit aan de orde.</a:t>
            </a:r>
          </a:p>
        </p:txBody>
      </p:sp>
      <p:sp>
        <p:nvSpPr>
          <p:cNvPr id="104" name="Shape 104"/>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rnd" cmpd="sng" w="12700">
            <a:solidFill>
              <a:srgbClr val="000000"/>
            </a:solidFill>
            <a:prstDash val="solid"/>
            <a:miter/>
            <a:headEnd len="med" w="med" type="none"/>
            <a:tailEnd len="med" w="med" type="none"/>
          </a:ln>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9" name="Shape 109"/>
        <p:cNvGrpSpPr/>
        <p:nvPr/>
      </p:nvGrpSpPr>
      <p:grpSpPr>
        <a:xfrm>
          <a:off x="0" y="0"/>
          <a:ext cx="0" cy="0"/>
          <a:chOff x="0" y="0"/>
          <a:chExt cx="0" cy="0"/>
        </a:xfrm>
      </p:grpSpPr>
      <p:sp>
        <p:nvSpPr>
          <p:cNvPr id="110" name="Shape 110"/>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indent="0" lvl="0" marL="0" marR="0" rtl="0" algn="l">
              <a:spcBef>
                <a:spcPts val="0"/>
              </a:spcBef>
              <a:buSzPct val="25000"/>
              <a:buNone/>
            </a:pPr>
            <a:r>
              <a:rPr b="0" i="0" lang="en-US" sz="1200" u="none" cap="none" strike="noStrike">
                <a:latin typeface="Calibri"/>
                <a:ea typeface="Calibri"/>
                <a:cs typeface="Calibri"/>
                <a:sym typeface="Calibri"/>
              </a:rPr>
              <a:t>Richtlijn hoofdstuk 6, samenvatting hoofdstuk 5.</a:t>
            </a:r>
          </a:p>
        </p:txBody>
      </p:sp>
      <p:sp>
        <p:nvSpPr>
          <p:cNvPr id="111" name="Shape 111"/>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rnd" cmpd="sng" w="12700">
            <a:solidFill>
              <a:srgbClr val="000000"/>
            </a:solidFill>
            <a:prstDash val="solid"/>
            <a:miter/>
            <a:headEnd len="med" w="med" type="none"/>
            <a:tailEnd len="med" w="med" type="none"/>
          </a:ln>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17" name="Shape 117"/>
        <p:cNvGrpSpPr/>
        <p:nvPr/>
      </p:nvGrpSpPr>
      <p:grpSpPr>
        <a:xfrm>
          <a:off x="0" y="0"/>
          <a:ext cx="0" cy="0"/>
          <a:chOff x="0" y="0"/>
          <a:chExt cx="0" cy="0"/>
        </a:xfrm>
      </p:grpSpPr>
      <p:sp>
        <p:nvSpPr>
          <p:cNvPr id="118" name="Shape 118"/>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indent="0" lvl="0" marL="0" marR="0" rtl="0" algn="l">
              <a:lnSpc>
                <a:spcPct val="100000"/>
              </a:lnSpc>
              <a:spcBef>
                <a:spcPts val="0"/>
              </a:spcBef>
              <a:spcAft>
                <a:spcPts val="0"/>
              </a:spcAft>
              <a:buSzPct val="25000"/>
              <a:buFont typeface="Arial"/>
              <a:buNone/>
            </a:pPr>
            <a:r>
              <a:t/>
            </a:r>
            <a:endParaRPr b="1" i="0" sz="12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SzPct val="25000"/>
              <a:buFont typeface="Arial"/>
              <a:buNone/>
            </a:pPr>
            <a:r>
              <a:rPr b="0" i="0" lang="en-US" sz="1200" u="none" cap="none" strike="noStrike">
                <a:latin typeface="Calibri"/>
                <a:ea typeface="Calibri"/>
                <a:cs typeface="Calibri"/>
                <a:sym typeface="Calibri"/>
              </a:rPr>
              <a:t>Richtlijn hoofdstuk 8, samenvatting hoofdstuk 7.</a:t>
            </a:r>
          </a:p>
          <a:p>
            <a:pPr indent="0" lvl="0" marL="0" marR="0" rtl="0" algn="l">
              <a:spcBef>
                <a:spcPts val="0"/>
              </a:spcBef>
              <a:buSzPct val="25000"/>
              <a:buNone/>
            </a:pPr>
            <a:r>
              <a:t/>
            </a:r>
            <a:endParaRPr b="0" i="0" sz="1800" u="none" cap="none" strike="noStrike"/>
          </a:p>
        </p:txBody>
      </p:sp>
      <p:sp>
        <p:nvSpPr>
          <p:cNvPr id="119" name="Shape 11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rnd" cmpd="sng" w="12700">
            <a:solidFill>
              <a:srgbClr val="000000"/>
            </a:solidFill>
            <a:prstDash val="solid"/>
            <a:miter/>
            <a:headEnd len="med" w="med" type="none"/>
            <a:tailEnd len="med" w="med" type="none"/>
          </a:ln>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25" name="Shape 125"/>
        <p:cNvGrpSpPr/>
        <p:nvPr/>
      </p:nvGrpSpPr>
      <p:grpSpPr>
        <a:xfrm>
          <a:off x="0" y="0"/>
          <a:ext cx="0" cy="0"/>
          <a:chOff x="0" y="0"/>
          <a:chExt cx="0" cy="0"/>
        </a:xfrm>
      </p:grpSpPr>
      <p:sp>
        <p:nvSpPr>
          <p:cNvPr id="126" name="Shape 126"/>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indent="0" lvl="0" marL="0" marR="0" rtl="0" algn="l">
              <a:spcBef>
                <a:spcPts val="0"/>
              </a:spcBef>
              <a:buSzPct val="25000"/>
              <a:buNone/>
            </a:pPr>
            <a:r>
              <a:rPr b="0" i="0" lang="en-US" sz="1200" u="none" cap="none" strike="noStrike">
                <a:latin typeface="Calibri"/>
                <a:ea typeface="Calibri"/>
                <a:cs typeface="Calibri"/>
                <a:sym typeface="Calibri"/>
              </a:rPr>
              <a:t>Richtlijn hoofdstuk 6, samenvatting hoofdstuk 5. Samen werkkaart 1 bekijken.</a:t>
            </a:r>
          </a:p>
        </p:txBody>
      </p:sp>
      <p:sp>
        <p:nvSpPr>
          <p:cNvPr id="127" name="Shape 127"/>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rnd" cmpd="sng" w="12700">
            <a:solidFill>
              <a:srgbClr val="000000"/>
            </a:solidFill>
            <a:prstDash val="solid"/>
            <a:miter/>
            <a:headEnd len="med" w="med" type="none"/>
            <a:tailEnd len="med" w="med" type="none"/>
          </a:ln>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34" name="Shape 134"/>
        <p:cNvGrpSpPr/>
        <p:nvPr/>
      </p:nvGrpSpPr>
      <p:grpSpPr>
        <a:xfrm>
          <a:off x="0" y="0"/>
          <a:ext cx="0" cy="0"/>
          <a:chOff x="0" y="0"/>
          <a:chExt cx="0" cy="0"/>
        </a:xfrm>
      </p:grpSpPr>
      <p:sp>
        <p:nvSpPr>
          <p:cNvPr id="135" name="Shape 135"/>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indent="0" lvl="0" marL="0" marR="0" rtl="0" algn="l">
              <a:spcBef>
                <a:spcPts val="0"/>
              </a:spcBef>
              <a:buSzPct val="25000"/>
              <a:buNone/>
            </a:pPr>
            <a:r>
              <a:rPr b="0" i="0" lang="en-US" sz="1200" u="none" cap="none" strike="noStrike">
                <a:latin typeface="Calibri"/>
                <a:ea typeface="Calibri"/>
                <a:cs typeface="Calibri"/>
                <a:sym typeface="Calibri"/>
              </a:rPr>
              <a:t>Richtlijn hoofdstuk 8, samenvatting hoofdstuk 7.</a:t>
            </a:r>
          </a:p>
        </p:txBody>
      </p:sp>
      <p:sp>
        <p:nvSpPr>
          <p:cNvPr id="136" name="Shape 13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rnd" cmpd="sng" w="12700">
            <a:solidFill>
              <a:srgbClr val="000000"/>
            </a:solidFill>
            <a:prstDash val="solid"/>
            <a:miter/>
            <a:headEnd len="med" w="med" type="none"/>
            <a:tailEnd len="med" w="med" type="none"/>
          </a:ln>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42" name="Shape 142"/>
        <p:cNvGrpSpPr/>
        <p:nvPr/>
      </p:nvGrpSpPr>
      <p:grpSpPr>
        <a:xfrm>
          <a:off x="0" y="0"/>
          <a:ext cx="0" cy="0"/>
          <a:chOff x="0" y="0"/>
          <a:chExt cx="0" cy="0"/>
        </a:xfrm>
      </p:grpSpPr>
      <p:sp>
        <p:nvSpPr>
          <p:cNvPr id="143" name="Shape 143"/>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rnd" cmpd="sng" w="12700">
            <a:solidFill>
              <a:srgbClr val="000000"/>
            </a:solidFill>
            <a:prstDash val="solid"/>
            <a:miter/>
            <a:headEnd len="med" w="med" type="none"/>
            <a:tailEnd len="med" w="med" type="none"/>
          </a:ln>
        </p:spPr>
      </p:sp>
      <p:sp>
        <p:nvSpPr>
          <p:cNvPr id="144" name="Shape 144"/>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indent="0" lvl="0" marL="0" marR="0" rtl="0" algn="l">
              <a:spcBef>
                <a:spcPts val="0"/>
              </a:spcBef>
              <a:buSzPct val="25000"/>
              <a:buNone/>
            </a:pPr>
            <a:r>
              <a:rPr b="0" i="0" lang="en-US" sz="1200" u="none" cap="none" strike="noStrike">
                <a:latin typeface="Calibri"/>
                <a:ea typeface="Calibri"/>
                <a:cs typeface="Calibri"/>
                <a:sym typeface="Calibri"/>
              </a:rPr>
              <a:t>Deze dia geeft aan - met het probleem ‘grenzen stellen/corrigeren/straffen’ als voorbeeld – welke interventieprogramma’s voor de aanpak van dat probleem per leeftijdsfase beschikbaar zijn (zie de richtlijn hoofdstuk 8, p.156-158 of de samenvatting hoofdstuk 7, p.23-25). </a:t>
            </a:r>
          </a:p>
          <a:p>
            <a:pPr indent="0" lvl="0" marL="0" marR="0" rtl="0" algn="l">
              <a:spcBef>
                <a:spcPts val="0"/>
              </a:spcBef>
              <a:buSzPct val="25000"/>
              <a:buNone/>
            </a:pPr>
            <a:r>
              <a:rPr b="0" i="0" lang="en-US" sz="1200" u="none" cap="none" strike="noStrike">
                <a:latin typeface="Calibri"/>
                <a:ea typeface="Calibri"/>
                <a:cs typeface="Calibri"/>
                <a:sym typeface="Calibri"/>
              </a:rPr>
              <a:t>Het is een uitwerking van het algemene overzicht van beschikbare interventies van werkkaart 1 naar een specifieke problematiek.</a:t>
            </a:r>
          </a:p>
          <a:p>
            <a:pPr indent="0" lvl="0" marL="0" marR="0" rtl="0" algn="l">
              <a:spcBef>
                <a:spcPts val="0"/>
              </a:spcBef>
              <a:buSzPct val="25000"/>
              <a:buNone/>
            </a:pPr>
            <a:r>
              <a:rPr b="0" i="0" lang="en-US" sz="1200" u="none" cap="none" strike="noStrike">
                <a:latin typeface="Calibri"/>
                <a:ea typeface="Calibri"/>
                <a:cs typeface="Calibri"/>
                <a:sym typeface="Calibri"/>
              </a:rPr>
              <a:t> </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49" name="Shape 149"/>
        <p:cNvGrpSpPr/>
        <p:nvPr/>
      </p:nvGrpSpPr>
      <p:grpSpPr>
        <a:xfrm>
          <a:off x="0" y="0"/>
          <a:ext cx="0" cy="0"/>
          <a:chOff x="0" y="0"/>
          <a:chExt cx="0" cy="0"/>
        </a:xfrm>
      </p:grpSpPr>
      <p:sp>
        <p:nvSpPr>
          <p:cNvPr id="150" name="Shape 150"/>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indent="0" lvl="0" marL="0" marR="0" rtl="0" algn="l">
              <a:spcBef>
                <a:spcPts val="0"/>
              </a:spcBef>
              <a:buSzPct val="25000"/>
              <a:buNone/>
            </a:pPr>
            <a:r>
              <a:rPr b="0" i="0" lang="en-US" sz="1200" u="none" cap="none" strike="noStrike">
                <a:latin typeface="Calibri"/>
                <a:ea typeface="Calibri"/>
                <a:cs typeface="Calibri"/>
                <a:sym typeface="Calibri"/>
              </a:rPr>
              <a:t>Zie ook werkkaart 2 en hoofdstuk 8 van de richtlijn, hoofdstuk 7 van de samenvatting</a:t>
            </a:r>
          </a:p>
        </p:txBody>
      </p:sp>
      <p:sp>
        <p:nvSpPr>
          <p:cNvPr id="151" name="Shape 151"/>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rnd" cmpd="sng" w="12700">
            <a:solidFill>
              <a:srgbClr val="000000"/>
            </a:solidFill>
            <a:prstDash val="solid"/>
            <a:miter/>
            <a:headEnd len="med" w="med" type="none"/>
            <a:tailEnd len="med" w="med" type="none"/>
          </a:ln>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58" name="Shape 158"/>
        <p:cNvGrpSpPr/>
        <p:nvPr/>
      </p:nvGrpSpPr>
      <p:grpSpPr>
        <a:xfrm>
          <a:off x="0" y="0"/>
          <a:ext cx="0" cy="0"/>
          <a:chOff x="0" y="0"/>
          <a:chExt cx="0" cy="0"/>
        </a:xfrm>
      </p:grpSpPr>
      <p:sp>
        <p:nvSpPr>
          <p:cNvPr id="159" name="Shape 159"/>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indent="0" lvl="0" marL="0" marR="0" rtl="0" algn="l">
              <a:spcBef>
                <a:spcPts val="0"/>
              </a:spcBef>
              <a:buSzPct val="25000"/>
              <a:buFont typeface="Arial"/>
              <a:buNone/>
            </a:pPr>
            <a:r>
              <a:rPr b="0" i="0" lang="en-US" sz="1200" u="none" cap="none" strike="noStrike">
                <a:latin typeface="Calibri"/>
                <a:ea typeface="Calibri"/>
                <a:cs typeface="Calibri"/>
                <a:sym typeface="Calibri"/>
              </a:rPr>
              <a:t>Samen naar werkkaart 3 kijken. Voorwaarden komen in verschillende hoofdstukken (3-7 en 10) van de richtlijn, met name bij de aanbevelingen aan de orde. En in de managementsamenvatting.</a:t>
            </a:r>
          </a:p>
        </p:txBody>
      </p:sp>
      <p:sp>
        <p:nvSpPr>
          <p:cNvPr id="160" name="Shape 16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rnd" cmpd="sng" w="12700">
            <a:solidFill>
              <a:srgbClr val="000000"/>
            </a:solidFill>
            <a:prstDash val="solid"/>
            <a:miter/>
            <a:headEnd len="med" w="med" type="none"/>
            <a:tailEnd len="med" w="med" type="none"/>
          </a:ln>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67" name="Shape 167"/>
        <p:cNvGrpSpPr/>
        <p:nvPr/>
      </p:nvGrpSpPr>
      <p:grpSpPr>
        <a:xfrm>
          <a:off x="0" y="0"/>
          <a:ext cx="0" cy="0"/>
          <a:chOff x="0" y="0"/>
          <a:chExt cx="0" cy="0"/>
        </a:xfrm>
      </p:grpSpPr>
      <p:sp>
        <p:nvSpPr>
          <p:cNvPr id="168" name="Shape 168"/>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indent="0" lvl="0" marL="0" marR="0" rtl="0" algn="l">
              <a:spcBef>
                <a:spcPts val="0"/>
              </a:spcBef>
              <a:buSzPct val="25000"/>
              <a:buNone/>
            </a:pPr>
            <a:r>
              <a:t/>
            </a:r>
            <a:endParaRPr b="0" i="0" sz="1800" u="none" cap="none" strike="noStrike"/>
          </a:p>
        </p:txBody>
      </p:sp>
      <p:sp>
        <p:nvSpPr>
          <p:cNvPr id="169" name="Shape 16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rnd" cmpd="sng" w="12700">
            <a:solidFill>
              <a:srgbClr val="000000"/>
            </a:solidFill>
            <a:prstDash val="solid"/>
            <a:miter/>
            <a:headEnd len="med" w="med" type="none"/>
            <a:tailEnd len="med" w="med" type="none"/>
          </a:ln>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74" name="Shape 174"/>
        <p:cNvGrpSpPr/>
        <p:nvPr/>
      </p:nvGrpSpPr>
      <p:grpSpPr>
        <a:xfrm>
          <a:off x="0" y="0"/>
          <a:ext cx="0" cy="0"/>
          <a:chOff x="0" y="0"/>
          <a:chExt cx="0" cy="0"/>
        </a:xfrm>
      </p:grpSpPr>
      <p:sp>
        <p:nvSpPr>
          <p:cNvPr id="175" name="Shape 175"/>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indent="0" lvl="0" marL="0" marR="0" rtl="0" algn="l">
              <a:spcBef>
                <a:spcPts val="0"/>
              </a:spcBef>
              <a:buSzPct val="25000"/>
              <a:buNone/>
            </a:pPr>
            <a:r>
              <a:t/>
            </a:r>
            <a:endParaRPr b="0" i="0" sz="1800" u="none" cap="none" strike="noStrike"/>
          </a:p>
        </p:txBody>
      </p:sp>
      <p:sp>
        <p:nvSpPr>
          <p:cNvPr id="176" name="Shape 17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rnd" cmpd="sng" w="12700">
            <a:solidFill>
              <a:srgbClr val="000000"/>
            </a:solidFill>
            <a:prstDash val="solid"/>
            <a:miter/>
            <a:headEnd len="med" w="med" type="none"/>
            <a:tailEnd len="med" w="med"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1" name="Shape 41"/>
        <p:cNvGrpSpPr/>
        <p:nvPr/>
      </p:nvGrpSpPr>
      <p:grpSpPr>
        <a:xfrm>
          <a:off x="0" y="0"/>
          <a:ext cx="0" cy="0"/>
          <a:chOff x="0" y="0"/>
          <a:chExt cx="0" cy="0"/>
        </a:xfrm>
      </p:grpSpPr>
      <p:sp>
        <p:nvSpPr>
          <p:cNvPr id="42" name="Shape 42"/>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indent="0" lvl="0" marL="0" marR="0" rtl="0" algn="l">
              <a:spcBef>
                <a:spcPts val="0"/>
              </a:spcBef>
              <a:buSzPct val="25000"/>
              <a:buNone/>
            </a:pPr>
            <a:r>
              <a:rPr b="0" i="0" lang="en-US" sz="1200" u="none" cap="none" strike="noStrike">
                <a:latin typeface="Calibri"/>
                <a:ea typeface="Calibri"/>
                <a:cs typeface="Calibri"/>
                <a:sym typeface="Calibri"/>
              </a:rPr>
              <a:t>Kerncijfers uit hoofdstuk 2 van de richtlijn: welke ouders hebben opvoedvragen en –problemen en welke vragen en problemen.</a:t>
            </a:r>
          </a:p>
        </p:txBody>
      </p:sp>
      <p:sp>
        <p:nvSpPr>
          <p:cNvPr id="43" name="Shape 43"/>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rnd" cmpd="sng" w="12700">
            <a:solidFill>
              <a:srgbClr val="000000"/>
            </a:solidFill>
            <a:prstDash val="solid"/>
            <a:miter/>
            <a:headEnd len="med" w="med" type="none"/>
            <a:tailEnd len="med" w="med" type="none"/>
          </a:ln>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81" name="Shape 181"/>
        <p:cNvGrpSpPr/>
        <p:nvPr/>
      </p:nvGrpSpPr>
      <p:grpSpPr>
        <a:xfrm>
          <a:off x="0" y="0"/>
          <a:ext cx="0" cy="0"/>
          <a:chOff x="0" y="0"/>
          <a:chExt cx="0" cy="0"/>
        </a:xfrm>
      </p:grpSpPr>
      <p:sp>
        <p:nvSpPr>
          <p:cNvPr id="182" name="Shape 182"/>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indent="0" lvl="0" marL="0" marR="0" rtl="0" algn="l">
              <a:spcBef>
                <a:spcPts val="0"/>
              </a:spcBef>
              <a:buSzPct val="25000"/>
              <a:buNone/>
            </a:pPr>
            <a:r>
              <a:t/>
            </a:r>
            <a:endParaRPr b="0" i="0" sz="1800" u="none" cap="none" strike="noStrike"/>
          </a:p>
        </p:txBody>
      </p:sp>
      <p:sp>
        <p:nvSpPr>
          <p:cNvPr id="183" name="Shape 183"/>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rnd" cmpd="sng" w="12700">
            <a:solidFill>
              <a:srgbClr val="000000"/>
            </a:solidFill>
            <a:prstDash val="solid"/>
            <a:miter/>
            <a:headEnd len="med" w="med" type="none"/>
            <a:tailEnd len="med" w="med" type="none"/>
          </a:ln>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88" name="Shape 188"/>
        <p:cNvGrpSpPr/>
        <p:nvPr/>
      </p:nvGrpSpPr>
      <p:grpSpPr>
        <a:xfrm>
          <a:off x="0" y="0"/>
          <a:ext cx="0" cy="0"/>
          <a:chOff x="0" y="0"/>
          <a:chExt cx="0" cy="0"/>
        </a:xfrm>
      </p:grpSpPr>
      <p:sp>
        <p:nvSpPr>
          <p:cNvPr id="189" name="Shape 189"/>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indent="0" lvl="0" marL="0" marR="0" rtl="0" algn="l">
              <a:spcBef>
                <a:spcPts val="0"/>
              </a:spcBef>
              <a:buSzPct val="25000"/>
              <a:buNone/>
            </a:pPr>
            <a:r>
              <a:t/>
            </a:r>
            <a:endParaRPr b="0" i="0" sz="1800" u="none" cap="none" strike="noStrike"/>
          </a:p>
        </p:txBody>
      </p:sp>
      <p:sp>
        <p:nvSpPr>
          <p:cNvPr id="190" name="Shape 19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rnd" cmpd="sng" w="12700">
            <a:solidFill>
              <a:srgbClr val="000000"/>
            </a:solidFill>
            <a:prstDash val="solid"/>
            <a:miter/>
            <a:headEnd len="med" w="med" type="none"/>
            <a:tailEnd len="med" w="med"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9" name="Shape 49"/>
        <p:cNvGrpSpPr/>
        <p:nvPr/>
      </p:nvGrpSpPr>
      <p:grpSpPr>
        <a:xfrm>
          <a:off x="0" y="0"/>
          <a:ext cx="0" cy="0"/>
          <a:chOff x="0" y="0"/>
          <a:chExt cx="0" cy="0"/>
        </a:xfrm>
      </p:grpSpPr>
      <p:sp>
        <p:nvSpPr>
          <p:cNvPr id="50" name="Shape 5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rnd" cmpd="sng" w="12700">
            <a:solidFill>
              <a:srgbClr val="000000"/>
            </a:solidFill>
            <a:prstDash val="solid"/>
            <a:miter/>
            <a:headEnd len="med" w="med" type="none"/>
            <a:tailEnd len="med" w="med" type="none"/>
          </a:ln>
        </p:spPr>
      </p:sp>
      <p:sp>
        <p:nvSpPr>
          <p:cNvPr id="51" name="Shape 51"/>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indent="0" lvl="0" marL="0" marR="0" rtl="0" algn="l">
              <a:spcBef>
                <a:spcPts val="0"/>
              </a:spcBef>
              <a:buSzPct val="25000"/>
              <a:buFont typeface="Arial"/>
              <a:buNone/>
            </a:pPr>
            <a:r>
              <a:rPr b="0" i="0" lang="en-US" sz="1200" u="none" cap="none" strike="noStrike">
                <a:latin typeface="Calibri"/>
                <a:ea typeface="Calibri"/>
                <a:cs typeface="Calibri"/>
                <a:sym typeface="Calibri"/>
              </a:rPr>
              <a:t>Normale ontwikkelings- en opvoedopgaven naar leeftijdsfase (toelichting op 70% ouders die vragen hebben), zie p. 21 en 30-31 van de richtlijn en p. 9 en 10 van de samenvatting</a:t>
            </a:r>
          </a:p>
          <a:p>
            <a:pPr indent="0" lvl="0" marL="0" marR="0" rtl="0" algn="l">
              <a:spcBef>
                <a:spcPts val="0"/>
              </a:spcBef>
              <a:buSzPct val="25000"/>
              <a:buNone/>
            </a:pPr>
            <a:r>
              <a:t/>
            </a:r>
            <a:endParaRPr b="0" i="0" sz="1200" u="none" cap="none" strike="noStrike">
              <a:latin typeface="Calibri"/>
              <a:ea typeface="Calibri"/>
              <a:cs typeface="Calibri"/>
              <a:sym typeface="Calibri"/>
            </a:endParaRPr>
          </a:p>
          <a:p>
            <a:pPr indent="0" lvl="0" marL="0" marR="0" rtl="0" algn="l">
              <a:spcBef>
                <a:spcPts val="0"/>
              </a:spcBef>
              <a:buSzPct val="25000"/>
              <a:buFont typeface="Arial"/>
              <a:buNone/>
            </a:pPr>
            <a:r>
              <a:rPr b="0" i="0" lang="en-US" sz="1200" u="none" cap="none" strike="noStrike">
                <a:latin typeface="Calibri"/>
                <a:ea typeface="Calibri"/>
                <a:cs typeface="Calibri"/>
                <a:sym typeface="Calibri"/>
              </a:rPr>
              <a:t>Ook op ‘groot’ formaat uitdelen</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8" name="Shape 58"/>
        <p:cNvGrpSpPr/>
        <p:nvPr/>
      </p:nvGrpSpPr>
      <p:grpSpPr>
        <a:xfrm>
          <a:off x="0" y="0"/>
          <a:ext cx="0" cy="0"/>
          <a:chOff x="0" y="0"/>
          <a:chExt cx="0" cy="0"/>
        </a:xfrm>
      </p:grpSpPr>
      <p:sp>
        <p:nvSpPr>
          <p:cNvPr id="59" name="Shape 59"/>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indent="0" lvl="0" marL="0" marR="0" rtl="0" algn="l">
              <a:spcBef>
                <a:spcPts val="0"/>
              </a:spcBef>
              <a:buSzPct val="25000"/>
              <a:buNone/>
            </a:pPr>
            <a:r>
              <a:rPr b="0" i="0" lang="en-US" sz="1200" u="none" cap="none" strike="noStrike">
                <a:latin typeface="Calibri"/>
                <a:ea typeface="Calibri"/>
                <a:cs typeface="Calibri"/>
                <a:sym typeface="Calibri"/>
              </a:rPr>
              <a:t>Zie hoofdstuk 1 van de richtlijn</a:t>
            </a:r>
          </a:p>
        </p:txBody>
      </p:sp>
      <p:sp>
        <p:nvSpPr>
          <p:cNvPr id="60" name="Shape 6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rnd" cmpd="sng" w="12700">
            <a:solidFill>
              <a:srgbClr val="000000"/>
            </a:solidFill>
            <a:prstDash val="solid"/>
            <a:miter/>
            <a:headEnd len="med" w="med" type="none"/>
            <a:tailEnd len="med" w="med"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7" name="Shape 67"/>
        <p:cNvGrpSpPr/>
        <p:nvPr/>
      </p:nvGrpSpPr>
      <p:grpSpPr>
        <a:xfrm>
          <a:off x="0" y="0"/>
          <a:ext cx="0" cy="0"/>
          <a:chOff x="0" y="0"/>
          <a:chExt cx="0" cy="0"/>
        </a:xfrm>
      </p:grpSpPr>
      <p:sp>
        <p:nvSpPr>
          <p:cNvPr id="68" name="Shape 6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rnd" cmpd="sng" w="12700">
            <a:solidFill>
              <a:srgbClr val="000000"/>
            </a:solidFill>
            <a:prstDash val="solid"/>
            <a:miter/>
            <a:headEnd len="med" w="med" type="none"/>
            <a:tailEnd len="med" w="med" type="none"/>
          </a:ln>
        </p:spPr>
      </p:sp>
      <p:sp>
        <p:nvSpPr>
          <p:cNvPr id="69" name="Shape 69"/>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indent="0" lvl="0" marL="0" marR="0" rtl="0" algn="l">
              <a:spcBef>
                <a:spcPts val="0"/>
              </a:spcBef>
              <a:buSzPct val="25000"/>
              <a:buFont typeface="Arial"/>
              <a:buNone/>
            </a:pPr>
            <a:r>
              <a:rPr b="0" i="0" lang="en-US" sz="1200" u="none" cap="none" strike="noStrike">
                <a:latin typeface="Calibri"/>
                <a:ea typeface="Calibri"/>
                <a:cs typeface="Calibri"/>
                <a:sym typeface="Calibri"/>
              </a:rPr>
              <a:t>Model van Bakker als “ecologisch” analysemodel van de oorzaken van opvoedproblematiek</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7" name="Shape 77"/>
        <p:cNvGrpSpPr/>
        <p:nvPr/>
      </p:nvGrpSpPr>
      <p:grpSpPr>
        <a:xfrm>
          <a:off x="0" y="0"/>
          <a:ext cx="0" cy="0"/>
          <a:chOff x="0" y="0"/>
          <a:chExt cx="0" cy="0"/>
        </a:xfrm>
      </p:grpSpPr>
      <p:sp>
        <p:nvSpPr>
          <p:cNvPr id="78" name="Shape 7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rnd" cmpd="sng" w="12700">
            <a:solidFill>
              <a:srgbClr val="000000"/>
            </a:solidFill>
            <a:prstDash val="solid"/>
            <a:miter/>
            <a:headEnd len="med" w="med" type="none"/>
            <a:tailEnd len="med" w="med" type="none"/>
          </a:ln>
        </p:spPr>
      </p:sp>
      <p:sp>
        <p:nvSpPr>
          <p:cNvPr id="79" name="Shape 79"/>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indent="0" lvl="0" marL="0" marR="0" rtl="0" algn="l">
              <a:spcBef>
                <a:spcPts val="0"/>
              </a:spcBef>
              <a:buSzPct val="25000"/>
              <a:buNone/>
            </a:pPr>
            <a:r>
              <a:rPr b="0" i="0" lang="en-US" sz="1200" u="none" cap="none" strike="noStrike">
                <a:latin typeface="Calibri"/>
                <a:ea typeface="Calibri"/>
                <a:cs typeface="Calibri"/>
                <a:sym typeface="Calibri"/>
              </a:rPr>
              <a:t>Opvoedproblemen roepen een steunbehoefte op en hulpvragen en leiden (volgende dia 8) tot overconsumptie en toenemend gebruik van gespecialiseerde zorg en onderwijs</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3" name="Shape 83"/>
        <p:cNvGrpSpPr/>
        <p:nvPr/>
      </p:nvGrpSpPr>
      <p:grpSpPr>
        <a:xfrm>
          <a:off x="0" y="0"/>
          <a:ext cx="0" cy="0"/>
          <a:chOff x="0" y="0"/>
          <a:chExt cx="0" cy="0"/>
        </a:xfrm>
      </p:grpSpPr>
      <p:sp>
        <p:nvSpPr>
          <p:cNvPr id="84" name="Shape 84"/>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rnd" cmpd="sng" w="12700">
            <a:solidFill>
              <a:srgbClr val="000000"/>
            </a:solidFill>
            <a:prstDash val="solid"/>
            <a:miter/>
            <a:headEnd len="med" w="med" type="none"/>
            <a:tailEnd len="med" w="med" type="none"/>
          </a:ln>
        </p:spPr>
      </p:sp>
      <p:sp>
        <p:nvSpPr>
          <p:cNvPr id="85" name="Shape 85"/>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indent="0" lvl="0" marL="0" marR="0" rtl="0" algn="l">
              <a:spcBef>
                <a:spcPts val="0"/>
              </a:spcBef>
              <a:buSzPct val="25000"/>
              <a:buNone/>
            </a:pPr>
            <a:r>
              <a:t/>
            </a:r>
            <a:endParaRPr b="0" i="0" sz="1800" u="none" cap="none" strike="noStrike"/>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8" name="Shape 88"/>
        <p:cNvGrpSpPr/>
        <p:nvPr/>
      </p:nvGrpSpPr>
      <p:grpSpPr>
        <a:xfrm>
          <a:off x="0" y="0"/>
          <a:ext cx="0" cy="0"/>
          <a:chOff x="0" y="0"/>
          <a:chExt cx="0" cy="0"/>
        </a:xfrm>
      </p:grpSpPr>
      <p:sp>
        <p:nvSpPr>
          <p:cNvPr id="89" name="Shape 89"/>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indent="0" lvl="0" marL="0" marR="0" rtl="0" algn="l">
              <a:spcBef>
                <a:spcPts val="0"/>
              </a:spcBef>
              <a:buSzPct val="25000"/>
              <a:buFont typeface="Arial"/>
              <a:buNone/>
            </a:pPr>
            <a:r>
              <a:rPr b="0" i="0" lang="en-US" sz="1800" u="none" cap="none" strike="noStrike"/>
              <a:t>Aanleiding: </a:t>
            </a:r>
          </a:p>
        </p:txBody>
      </p:sp>
      <p:sp>
        <p:nvSpPr>
          <p:cNvPr id="90" name="Shape 9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rnd" cmpd="sng" w="12700">
            <a:solidFill>
              <a:srgbClr val="000000"/>
            </a:solidFill>
            <a:prstDash val="solid"/>
            <a:miter/>
            <a:headEnd len="med" w="med" type="none"/>
            <a:tailEnd len="med" w="med"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7" name="Shape 97"/>
        <p:cNvGrpSpPr/>
        <p:nvPr/>
      </p:nvGrpSpPr>
      <p:grpSpPr>
        <a:xfrm>
          <a:off x="0" y="0"/>
          <a:ext cx="0" cy="0"/>
          <a:chOff x="0" y="0"/>
          <a:chExt cx="0" cy="0"/>
        </a:xfrm>
      </p:grpSpPr>
      <p:sp>
        <p:nvSpPr>
          <p:cNvPr id="98" name="Shape 9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rnd" cmpd="sng" w="12700">
            <a:solidFill>
              <a:srgbClr val="000000"/>
            </a:solidFill>
            <a:prstDash val="solid"/>
            <a:miter/>
            <a:headEnd len="med" w="med" type="none"/>
            <a:tailEnd len="med" w="med" type="none"/>
          </a:ln>
        </p:spPr>
      </p:sp>
      <p:sp>
        <p:nvSpPr>
          <p:cNvPr id="99" name="Shape 99"/>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indent="0" lvl="0" marL="0" marR="0" rtl="0" algn="l">
              <a:spcBef>
                <a:spcPts val="0"/>
              </a:spcBef>
              <a:buSzPct val="25000"/>
              <a:buNone/>
            </a:pPr>
            <a:r>
              <a:t/>
            </a:r>
            <a:endParaRPr b="0" i="0" sz="1800" u="none" cap="none" strike="noStrike"/>
          </a:p>
        </p:txBody>
      </p:sp>
    </p:spTree>
  </p:cSld>
  <p:clrMapOvr>
    <a:masterClrMapping/>
  </p:clrMapOvr>
</p:notes>
</file>

<file path=ppt/slideLayouts/_rels/slideLayout.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Leeg">
    <p:spTree>
      <p:nvGrpSpPr>
        <p:cNvPr id="15" name="Shape 15"/>
        <p:cNvGrpSpPr/>
        <p:nvPr/>
      </p:nvGrpSpPr>
      <p:grpSpPr>
        <a:xfrm>
          <a:off x="0" y="0"/>
          <a:ext cx="0" cy="0"/>
          <a:chOff x="0" y="0"/>
          <a:chExt cx="0" cy="0"/>
        </a:xfrm>
      </p:grpSpPr>
    </p:spTree>
  </p:cSld>
  <p:clrMapOvr>
    <a:masterClrMapping/>
  </p:clrMapOvr>
</p:sldLayout>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
  <p:cSld name="Titel en object">
    <p:spTree>
      <p:nvGrpSpPr>
        <p:cNvPr id="16" name="Shape 16"/>
        <p:cNvGrpSpPr/>
        <p:nvPr/>
      </p:nvGrpSpPr>
      <p:grpSpPr>
        <a:xfrm>
          <a:off x="0" y="0"/>
          <a:ext cx="0" cy="0"/>
          <a:chOff x="0" y="0"/>
          <a:chExt cx="0" cy="0"/>
        </a:xfrm>
      </p:grpSpPr>
      <p:sp>
        <p:nvSpPr>
          <p:cNvPr id="17" name="Shape 17"/>
          <p:cNvSpPr txBox="1"/>
          <p:nvPr>
            <p:ph type="title"/>
          </p:nvPr>
        </p:nvSpPr>
        <p:spPr>
          <a:xfrm>
            <a:off x="1547812" y="1800225"/>
            <a:ext cx="7138986" cy="409575"/>
          </a:xfrm>
          <a:prstGeom prst="rect">
            <a:avLst/>
          </a:prstGeom>
          <a:noFill/>
          <a:ln>
            <a:noFill/>
          </a:ln>
        </p:spPr>
        <p:txBody>
          <a:bodyPr anchorCtr="0" anchor="t" bIns="91425" lIns="91425" rIns="91425" tIns="91425"/>
          <a:lstStyle>
            <a:lvl1pPr lvl="0" rtl="0" algn="l">
              <a:spcBef>
                <a:spcPts val="0"/>
              </a:spcBef>
              <a:spcAft>
                <a:spcPts val="0"/>
              </a:spcAft>
              <a:defRPr/>
            </a:lvl1pPr>
            <a:lvl2pPr lvl="1" rtl="0" algn="l">
              <a:spcBef>
                <a:spcPts val="0"/>
              </a:spcBef>
              <a:spcAft>
                <a:spcPts val="0"/>
              </a:spcAft>
              <a:defRPr/>
            </a:lvl2pPr>
            <a:lvl3pPr lvl="2" rtl="0" algn="l">
              <a:spcBef>
                <a:spcPts val="0"/>
              </a:spcBef>
              <a:spcAft>
                <a:spcPts val="0"/>
              </a:spcAft>
              <a:defRPr/>
            </a:lvl3pPr>
            <a:lvl4pPr lvl="3" rtl="0" algn="l">
              <a:spcBef>
                <a:spcPts val="0"/>
              </a:spcBef>
              <a:spcAft>
                <a:spcPts val="0"/>
              </a:spcAft>
              <a:defRPr/>
            </a:lvl4pPr>
            <a:lvl5pPr lvl="4" rtl="0" algn="l">
              <a:spcBef>
                <a:spcPts val="0"/>
              </a:spcBef>
              <a:spcAft>
                <a:spcPts val="0"/>
              </a:spcAft>
              <a:defRPr/>
            </a:lvl5pPr>
            <a:lvl6pPr lvl="5" marL="457200" rtl="0" algn="ctr">
              <a:spcBef>
                <a:spcPts val="0"/>
              </a:spcBef>
              <a:spcAft>
                <a:spcPts val="0"/>
              </a:spcAft>
              <a:defRPr/>
            </a:lvl6pPr>
            <a:lvl7pPr lvl="6" marL="914400" rtl="0" algn="ctr">
              <a:spcBef>
                <a:spcPts val="0"/>
              </a:spcBef>
              <a:spcAft>
                <a:spcPts val="0"/>
              </a:spcAft>
              <a:defRPr/>
            </a:lvl7pPr>
            <a:lvl8pPr lvl="7" marL="1371600" rtl="0" algn="ctr">
              <a:spcBef>
                <a:spcPts val="0"/>
              </a:spcBef>
              <a:spcAft>
                <a:spcPts val="0"/>
              </a:spcAft>
              <a:defRPr/>
            </a:lvl8pPr>
            <a:lvl9pPr lvl="8" marL="1828800" rtl="0" algn="ctr">
              <a:spcBef>
                <a:spcPts val="0"/>
              </a:spcBef>
              <a:spcAft>
                <a:spcPts val="0"/>
              </a:spcAft>
              <a:defRPr/>
            </a:lvl9pPr>
          </a:lstStyle>
          <a:p/>
        </p:txBody>
      </p:sp>
      <p:sp>
        <p:nvSpPr>
          <p:cNvPr id="18" name="Shape 18"/>
          <p:cNvSpPr txBox="1"/>
          <p:nvPr>
            <p:ph idx="1" type="body"/>
          </p:nvPr>
        </p:nvSpPr>
        <p:spPr>
          <a:xfrm>
            <a:off x="1547812" y="2209800"/>
            <a:ext cx="7138986" cy="3962399"/>
          </a:xfrm>
          <a:prstGeom prst="rect">
            <a:avLst/>
          </a:prstGeom>
          <a:noFill/>
          <a:ln>
            <a:noFill/>
          </a:ln>
        </p:spPr>
        <p:txBody>
          <a:bodyPr anchorCtr="0" anchor="t" bIns="91425" lIns="91425" rIns="91425" tIns="91425"/>
          <a:lstStyle>
            <a:lvl1pPr indent="-107950" lvl="0" marL="342900" rtl="0" algn="l">
              <a:lnSpc>
                <a:spcPct val="136842"/>
              </a:lnSpc>
              <a:spcBef>
                <a:spcPts val="380"/>
              </a:spcBef>
              <a:spcAft>
                <a:spcPts val="0"/>
              </a:spcAft>
              <a:buClr>
                <a:schemeClr val="dk1"/>
              </a:buClr>
              <a:buFont typeface="Arial"/>
              <a:buChar char="-"/>
              <a:defRPr/>
            </a:lvl1pPr>
            <a:lvl2pPr indent="-50800" lvl="1" marL="742950" rtl="0" algn="l">
              <a:lnSpc>
                <a:spcPct val="136842"/>
              </a:lnSpc>
              <a:spcBef>
                <a:spcPts val="380"/>
              </a:spcBef>
              <a:spcAft>
                <a:spcPts val="0"/>
              </a:spcAft>
              <a:buClr>
                <a:schemeClr val="dk1"/>
              </a:buClr>
              <a:buFont typeface="Arial"/>
              <a:buChar char="-"/>
              <a:defRPr/>
            </a:lvl2pPr>
            <a:lvl3pPr indent="6350" lvl="2" marL="1143000" rtl="0" algn="l">
              <a:lnSpc>
                <a:spcPct val="136842"/>
              </a:lnSpc>
              <a:spcBef>
                <a:spcPts val="380"/>
              </a:spcBef>
              <a:spcAft>
                <a:spcPts val="0"/>
              </a:spcAft>
              <a:buClr>
                <a:schemeClr val="dk1"/>
              </a:buClr>
              <a:buFont typeface="Arial"/>
              <a:buChar char="-"/>
              <a:defRPr/>
            </a:lvl3pPr>
            <a:lvl4pPr indent="6350" lvl="3" marL="1600200" rtl="0" algn="l">
              <a:lnSpc>
                <a:spcPct val="136842"/>
              </a:lnSpc>
              <a:spcBef>
                <a:spcPts val="380"/>
              </a:spcBef>
              <a:spcAft>
                <a:spcPts val="0"/>
              </a:spcAft>
              <a:buClr>
                <a:schemeClr val="dk1"/>
              </a:buClr>
              <a:buFont typeface="Arial"/>
              <a:buChar char="-"/>
              <a:defRPr/>
            </a:lvl4pPr>
            <a:lvl5pPr indent="6350" lvl="4" marL="2057400" rtl="0" algn="l">
              <a:lnSpc>
                <a:spcPct val="136842"/>
              </a:lnSpc>
              <a:spcBef>
                <a:spcPts val="380"/>
              </a:spcBef>
              <a:spcAft>
                <a:spcPts val="0"/>
              </a:spcAft>
              <a:buClr>
                <a:schemeClr val="dk1"/>
              </a:buClr>
              <a:buFont typeface="Arial"/>
              <a:buChar char="-"/>
              <a:defRPr/>
            </a:lvl5pPr>
            <a:lvl6pPr indent="25400" lvl="5" marL="2514600" rtl="0" algn="l">
              <a:spcBef>
                <a:spcPts val="400"/>
              </a:spcBef>
              <a:spcAft>
                <a:spcPts val="0"/>
              </a:spcAft>
              <a:buClr>
                <a:schemeClr val="dk1"/>
              </a:buClr>
              <a:buFont typeface="Arial"/>
              <a:buChar char="»"/>
              <a:defRPr/>
            </a:lvl6pPr>
            <a:lvl7pPr indent="25400" lvl="6" marL="2971800" rtl="0" algn="l">
              <a:spcBef>
                <a:spcPts val="400"/>
              </a:spcBef>
              <a:spcAft>
                <a:spcPts val="0"/>
              </a:spcAft>
              <a:buClr>
                <a:schemeClr val="dk1"/>
              </a:buClr>
              <a:buFont typeface="Arial"/>
              <a:buChar char="»"/>
              <a:defRPr/>
            </a:lvl7pPr>
            <a:lvl8pPr indent="25400" lvl="7" marL="3429000" rtl="0" algn="l">
              <a:spcBef>
                <a:spcPts val="400"/>
              </a:spcBef>
              <a:spcAft>
                <a:spcPts val="0"/>
              </a:spcAft>
              <a:buClr>
                <a:schemeClr val="dk1"/>
              </a:buClr>
              <a:buFont typeface="Arial"/>
              <a:buChar char="»"/>
              <a:defRPr/>
            </a:lvl8pPr>
            <a:lvl9pPr indent="25400" lvl="8" marL="3886200" rtl="0" algn="l">
              <a:spcBef>
                <a:spcPts val="400"/>
              </a:spcBef>
              <a:spcAft>
                <a:spcPts val="0"/>
              </a:spcAft>
              <a:buClr>
                <a:schemeClr val="dk1"/>
              </a:buClr>
              <a:buFont typeface="Arial"/>
              <a:buChar char="»"/>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eldia">
    <p:spTree>
      <p:nvGrpSpPr>
        <p:cNvPr id="22" name="Shape 22"/>
        <p:cNvGrpSpPr/>
        <p:nvPr/>
      </p:nvGrpSpPr>
      <p:grpSpPr>
        <a:xfrm>
          <a:off x="0" y="0"/>
          <a:ext cx="0" cy="0"/>
          <a:chOff x="0" y="0"/>
          <a:chExt cx="0" cy="0"/>
        </a:xfrm>
      </p:grpSpPr>
      <p:sp>
        <p:nvSpPr>
          <p:cNvPr id="23" name="Shape 23"/>
          <p:cNvSpPr txBox="1"/>
          <p:nvPr>
            <p:ph type="ctrTitle"/>
          </p:nvPr>
        </p:nvSpPr>
        <p:spPr>
          <a:xfrm>
            <a:off x="2286000" y="1447800"/>
            <a:ext cx="6629400" cy="381000"/>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buClr>
                <a:schemeClr val="dk2"/>
              </a:buClr>
              <a:buFont typeface="Arial"/>
              <a:buNone/>
              <a:defRPr/>
            </a:lvl1pPr>
            <a:lvl2pPr indent="0" lvl="1" marL="0" marR="0" rtl="0" algn="l">
              <a:lnSpc>
                <a:spcPct val="100000"/>
              </a:lnSpc>
              <a:spcBef>
                <a:spcPts val="0"/>
              </a:spcBef>
              <a:spcAft>
                <a:spcPts val="0"/>
              </a:spcAft>
              <a:buClr>
                <a:schemeClr val="dk2"/>
              </a:buClr>
              <a:buFont typeface="Arial"/>
              <a:buNone/>
              <a:defRPr/>
            </a:lvl2pPr>
            <a:lvl3pPr indent="0" lvl="2" marL="0" marR="0" rtl="0" algn="l">
              <a:spcBef>
                <a:spcPts val="0"/>
              </a:spcBef>
              <a:spcAft>
                <a:spcPts val="0"/>
              </a:spcAft>
              <a:defRPr/>
            </a:lvl3pPr>
            <a:lvl4pPr indent="0" lvl="3" marL="0" marR="0" rtl="0" algn="l">
              <a:spcBef>
                <a:spcPts val="0"/>
              </a:spcBef>
              <a:spcAft>
                <a:spcPts val="0"/>
              </a:spcAft>
              <a:defRPr/>
            </a:lvl4pPr>
            <a:lvl5pPr indent="0" lvl="4" marL="0" marR="0" rtl="0" algn="l">
              <a:spcBef>
                <a:spcPts val="0"/>
              </a:spcBef>
              <a:spcAft>
                <a:spcPts val="0"/>
              </a:spcAft>
              <a:defRPr/>
            </a:lvl5pPr>
            <a:lvl6pPr indent="0" lvl="5" marL="457200" marR="0" rtl="0" algn="ctr">
              <a:spcBef>
                <a:spcPts val="0"/>
              </a:spcBef>
              <a:spcAft>
                <a:spcPts val="0"/>
              </a:spcAft>
              <a:defRPr/>
            </a:lvl6pPr>
            <a:lvl7pPr indent="0" lvl="6" marL="914400" marR="0" rtl="0" algn="ctr">
              <a:spcBef>
                <a:spcPts val="0"/>
              </a:spcBef>
              <a:spcAft>
                <a:spcPts val="0"/>
              </a:spcAft>
              <a:defRPr/>
            </a:lvl7pPr>
            <a:lvl8pPr indent="0" lvl="7" marL="1371600" marR="0" rtl="0" algn="ctr">
              <a:spcBef>
                <a:spcPts val="0"/>
              </a:spcBef>
              <a:spcAft>
                <a:spcPts val="0"/>
              </a:spcAft>
              <a:defRPr/>
            </a:lvl8pPr>
            <a:lvl9pPr indent="0" lvl="8" marL="1828800" marR="0" rtl="0" algn="ctr">
              <a:spcBef>
                <a:spcPts val="0"/>
              </a:spcBef>
              <a:spcAft>
                <a:spcPts val="0"/>
              </a:spcAft>
              <a:defRPr/>
            </a:lvl9pPr>
          </a:lstStyle>
          <a:p/>
        </p:txBody>
      </p:sp>
      <p:sp>
        <p:nvSpPr>
          <p:cNvPr id="24" name="Shape 24"/>
          <p:cNvSpPr txBox="1"/>
          <p:nvPr>
            <p:ph idx="1" type="subTitle"/>
          </p:nvPr>
        </p:nvSpPr>
        <p:spPr>
          <a:xfrm>
            <a:off x="2286000" y="1824038"/>
            <a:ext cx="6629400" cy="1447800"/>
          </a:xfrm>
          <a:prstGeom prst="rect">
            <a:avLst/>
          </a:prstGeom>
          <a:noFill/>
          <a:ln>
            <a:noFill/>
          </a:ln>
        </p:spPr>
        <p:txBody>
          <a:bodyPr anchorCtr="0" anchor="t" bIns="91425" lIns="91425" rIns="91425" tIns="91425"/>
          <a:lstStyle>
            <a:lvl1pPr indent="0" lvl="0" marL="0" marR="0" rtl="0" algn="l">
              <a:lnSpc>
                <a:spcPct val="136842"/>
              </a:lnSpc>
              <a:spcBef>
                <a:spcPts val="380"/>
              </a:spcBef>
              <a:spcAft>
                <a:spcPts val="0"/>
              </a:spcAft>
              <a:buClr>
                <a:schemeClr val="dk1"/>
              </a:buClr>
              <a:buFont typeface="Arial"/>
              <a:buNone/>
              <a:defRPr/>
            </a:lvl1pPr>
            <a:lvl2pPr indent="-50800" lvl="1" marL="742950" marR="0" rtl="0" algn="l">
              <a:lnSpc>
                <a:spcPct val="136842"/>
              </a:lnSpc>
              <a:spcBef>
                <a:spcPts val="380"/>
              </a:spcBef>
              <a:spcAft>
                <a:spcPts val="0"/>
              </a:spcAft>
              <a:buClr>
                <a:schemeClr val="dk1"/>
              </a:buClr>
              <a:buFont typeface="Arial"/>
              <a:buChar char="-"/>
              <a:defRPr/>
            </a:lvl2pPr>
            <a:lvl3pPr indent="6350" lvl="2" marL="1143000" marR="0" rtl="0" algn="l">
              <a:lnSpc>
                <a:spcPct val="136842"/>
              </a:lnSpc>
              <a:spcBef>
                <a:spcPts val="380"/>
              </a:spcBef>
              <a:spcAft>
                <a:spcPts val="0"/>
              </a:spcAft>
              <a:buClr>
                <a:schemeClr val="dk1"/>
              </a:buClr>
              <a:buFont typeface="Arial"/>
              <a:buChar char="-"/>
              <a:defRPr/>
            </a:lvl3pPr>
            <a:lvl4pPr indent="6350" lvl="3" marL="1600200" marR="0" rtl="0" algn="l">
              <a:lnSpc>
                <a:spcPct val="136842"/>
              </a:lnSpc>
              <a:spcBef>
                <a:spcPts val="380"/>
              </a:spcBef>
              <a:spcAft>
                <a:spcPts val="0"/>
              </a:spcAft>
              <a:buClr>
                <a:schemeClr val="dk1"/>
              </a:buClr>
              <a:buFont typeface="Arial"/>
              <a:buChar char="-"/>
              <a:defRPr/>
            </a:lvl4pPr>
            <a:lvl5pPr indent="6350" lvl="4" marL="2057400" marR="0" rtl="0" algn="l">
              <a:lnSpc>
                <a:spcPct val="136842"/>
              </a:lnSpc>
              <a:spcBef>
                <a:spcPts val="380"/>
              </a:spcBef>
              <a:spcAft>
                <a:spcPts val="0"/>
              </a:spcAft>
              <a:buClr>
                <a:schemeClr val="dk1"/>
              </a:buClr>
              <a:buFont typeface="Arial"/>
              <a:buChar char="-"/>
              <a:defRPr/>
            </a:lvl5pPr>
            <a:lvl6pPr indent="25400" lvl="5" marL="2514600" marR="0" rtl="0" algn="l">
              <a:lnSpc>
                <a:spcPct val="100000"/>
              </a:lnSpc>
              <a:spcBef>
                <a:spcPts val="400"/>
              </a:spcBef>
              <a:spcAft>
                <a:spcPts val="0"/>
              </a:spcAft>
              <a:buClr>
                <a:schemeClr val="dk1"/>
              </a:buClr>
              <a:buFont typeface="Arial"/>
              <a:buChar char="»"/>
              <a:defRPr/>
            </a:lvl6pPr>
            <a:lvl7pPr indent="25400" lvl="6" marL="2971800" marR="0" rtl="0" algn="l">
              <a:lnSpc>
                <a:spcPct val="100000"/>
              </a:lnSpc>
              <a:spcBef>
                <a:spcPts val="400"/>
              </a:spcBef>
              <a:spcAft>
                <a:spcPts val="0"/>
              </a:spcAft>
              <a:buClr>
                <a:schemeClr val="dk1"/>
              </a:buClr>
              <a:buFont typeface="Arial"/>
              <a:buChar char="»"/>
              <a:defRPr/>
            </a:lvl7pPr>
            <a:lvl8pPr indent="25400" lvl="7" marL="3429000" marR="0" rtl="0" algn="l">
              <a:lnSpc>
                <a:spcPct val="100000"/>
              </a:lnSpc>
              <a:spcBef>
                <a:spcPts val="400"/>
              </a:spcBef>
              <a:spcAft>
                <a:spcPts val="0"/>
              </a:spcAft>
              <a:buClr>
                <a:schemeClr val="dk1"/>
              </a:buClr>
              <a:buFont typeface="Arial"/>
              <a:buChar char="»"/>
              <a:defRPr/>
            </a:lvl8pPr>
            <a:lvl9pPr indent="25400" lvl="8" marL="3886200" marR="0" rtl="0" algn="l">
              <a:lnSpc>
                <a:spcPct val="100000"/>
              </a:lnSpc>
              <a:spcBef>
                <a:spcPts val="400"/>
              </a:spcBef>
              <a:spcAft>
                <a:spcPts val="0"/>
              </a:spcAft>
              <a:buClr>
                <a:schemeClr val="dk1"/>
              </a:buClr>
              <a:buFont typeface="Arial"/>
              <a:buChar char="»"/>
              <a:defRPr/>
            </a:lvl9pPr>
          </a:lstStyle>
          <a:p/>
        </p:txBody>
      </p:sp>
    </p:spTree>
  </p:cSld>
  <p:clrMapOvr>
    <a:masterClrMapping/>
  </p:clrMapOvr>
</p:sldLayout>
</file>

<file path=ppt/slideMasters/_rels/slideMaster.xml.rels><?xml version="1.0" encoding="UTF-8" standalone="yes"?><Relationships xmlns="http://schemas.openxmlformats.org/package/2006/relationships"><Relationship Id="rId1" Type="http://schemas.openxmlformats.org/officeDocument/2006/relationships/image" Target="../media/image00.jpg"/><Relationship Id="rId2" Type="http://schemas.openxmlformats.org/officeDocument/2006/relationships/slideLayout" Target="../slideLayouts/slideLayout.xml"/><Relationship Id="rId3" Type="http://schemas.openxmlformats.org/officeDocument/2006/relationships/slideLayout" Target="../slideLayouts/slideLayout1.xml"/><Relationship Id="rId4" Type="http://schemas.openxmlformats.org/officeDocument/2006/relationships/theme" Target="../theme/theme.xml"/></Relationships>
</file>

<file path=ppt/slideMasters/_rels/slideMaster1.xml.rels><?xml version="1.0" encoding="UTF-8" standalone="yes"?><Relationships xmlns="http://schemas.openxmlformats.org/package/2006/relationships"><Relationship Id="rId1" Type="http://schemas.openxmlformats.org/officeDocument/2006/relationships/image" Target="../media/image02.jpg"/><Relationship Id="rId2" Type="http://schemas.openxmlformats.org/officeDocument/2006/relationships/slideLayout" Target="../slideLayouts/slideLayout2.xml"/><Relationship Id="rId3" Type="http://schemas.openxmlformats.org/officeDocument/2006/relationships/theme" Target="../theme/theme1.xml"/></Relationships>
</file>

<file path=ppt/slideMasters/slideMaster.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rgbClr val="FCF8F1"/>
        </a:solidFill>
      </p:bgPr>
    </p:bg>
    <p:spTree>
      <p:nvGrpSpPr>
        <p:cNvPr id="9" name="Shape 9"/>
        <p:cNvGrpSpPr/>
        <p:nvPr/>
      </p:nvGrpSpPr>
      <p:grpSpPr>
        <a:xfrm>
          <a:off x="0" y="0"/>
          <a:ext cx="0" cy="0"/>
          <a:chOff x="0" y="0"/>
          <a:chExt cx="0" cy="0"/>
        </a:xfrm>
      </p:grpSpPr>
      <p:pic>
        <p:nvPicPr>
          <p:cNvPr id="10" name="Shape 10"/>
          <p:cNvPicPr preferRelativeResize="0"/>
          <p:nvPr/>
        </p:nvPicPr>
        <p:blipFill>
          <a:blip r:embed="rId1">
            <a:alphaModFix/>
          </a:blip>
          <a:stretch>
            <a:fillRect/>
          </a:stretch>
        </p:blipFill>
        <p:spPr>
          <a:xfrm>
            <a:off x="0" y="0"/>
            <a:ext cx="2571750" cy="2182810"/>
          </a:xfrm>
          <a:prstGeom prst="rect">
            <a:avLst/>
          </a:prstGeom>
          <a:noFill/>
          <a:ln>
            <a:noFill/>
          </a:ln>
        </p:spPr>
      </p:pic>
      <p:sp>
        <p:nvSpPr>
          <p:cNvPr id="11" name="Shape 11"/>
          <p:cNvSpPr txBox="1"/>
          <p:nvPr>
            <p:ph type="title"/>
          </p:nvPr>
        </p:nvSpPr>
        <p:spPr>
          <a:xfrm>
            <a:off x="1547812" y="1800225"/>
            <a:ext cx="7138986" cy="409575"/>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buClr>
                <a:schemeClr val="dk2"/>
              </a:buClr>
              <a:buFont typeface="Arial"/>
              <a:buNone/>
              <a:defRPr/>
            </a:lvl1pPr>
            <a:lvl2pPr indent="0" lvl="1" marL="0" marR="0" rtl="0" algn="l">
              <a:lnSpc>
                <a:spcPct val="100000"/>
              </a:lnSpc>
              <a:spcBef>
                <a:spcPts val="0"/>
              </a:spcBef>
              <a:spcAft>
                <a:spcPts val="0"/>
              </a:spcAft>
              <a:buClr>
                <a:schemeClr val="dk2"/>
              </a:buClr>
              <a:buFont typeface="Arial"/>
              <a:buNone/>
              <a:defRPr/>
            </a:lvl2pPr>
            <a:lvl3pPr indent="0" lvl="2" marL="0" marR="0" rtl="0" algn="l">
              <a:spcBef>
                <a:spcPts val="0"/>
              </a:spcBef>
              <a:spcAft>
                <a:spcPts val="0"/>
              </a:spcAft>
              <a:defRPr/>
            </a:lvl3pPr>
            <a:lvl4pPr indent="0" lvl="3" marL="0" marR="0" rtl="0" algn="l">
              <a:spcBef>
                <a:spcPts val="0"/>
              </a:spcBef>
              <a:spcAft>
                <a:spcPts val="0"/>
              </a:spcAft>
              <a:defRPr/>
            </a:lvl4pPr>
            <a:lvl5pPr indent="0" lvl="4" marL="0" marR="0" rtl="0" algn="l">
              <a:spcBef>
                <a:spcPts val="0"/>
              </a:spcBef>
              <a:spcAft>
                <a:spcPts val="0"/>
              </a:spcAft>
              <a:defRPr/>
            </a:lvl5pPr>
            <a:lvl6pPr indent="0" lvl="5" marL="457200" marR="0" rtl="0" algn="ctr">
              <a:spcBef>
                <a:spcPts val="0"/>
              </a:spcBef>
              <a:spcAft>
                <a:spcPts val="0"/>
              </a:spcAft>
              <a:defRPr/>
            </a:lvl6pPr>
            <a:lvl7pPr indent="0" lvl="6" marL="914400" marR="0" rtl="0" algn="ctr">
              <a:spcBef>
                <a:spcPts val="0"/>
              </a:spcBef>
              <a:spcAft>
                <a:spcPts val="0"/>
              </a:spcAft>
              <a:defRPr/>
            </a:lvl7pPr>
            <a:lvl8pPr indent="0" lvl="7" marL="1371600" marR="0" rtl="0" algn="ctr">
              <a:spcBef>
                <a:spcPts val="0"/>
              </a:spcBef>
              <a:spcAft>
                <a:spcPts val="0"/>
              </a:spcAft>
              <a:defRPr/>
            </a:lvl8pPr>
            <a:lvl9pPr indent="0" lvl="8" marL="1828800" marR="0" rtl="0" algn="ctr">
              <a:spcBef>
                <a:spcPts val="0"/>
              </a:spcBef>
              <a:spcAft>
                <a:spcPts val="0"/>
              </a:spcAft>
              <a:defRPr/>
            </a:lvl9pPr>
          </a:lstStyle>
          <a:p/>
        </p:txBody>
      </p:sp>
      <p:sp>
        <p:nvSpPr>
          <p:cNvPr id="12" name="Shape 12"/>
          <p:cNvSpPr txBox="1"/>
          <p:nvPr>
            <p:ph idx="1" type="body"/>
          </p:nvPr>
        </p:nvSpPr>
        <p:spPr>
          <a:xfrm>
            <a:off x="1547812" y="2209800"/>
            <a:ext cx="7138986" cy="3962399"/>
          </a:xfrm>
          <a:prstGeom prst="rect">
            <a:avLst/>
          </a:prstGeom>
          <a:noFill/>
          <a:ln>
            <a:noFill/>
          </a:ln>
        </p:spPr>
        <p:txBody>
          <a:bodyPr anchorCtr="0" anchor="t" bIns="91425" lIns="91425" rIns="91425" tIns="91425"/>
          <a:lstStyle>
            <a:lvl1pPr indent="-107950" lvl="0" marL="342900" marR="0" rtl="0" algn="l">
              <a:lnSpc>
                <a:spcPct val="136842"/>
              </a:lnSpc>
              <a:spcBef>
                <a:spcPts val="380"/>
              </a:spcBef>
              <a:spcAft>
                <a:spcPts val="0"/>
              </a:spcAft>
              <a:buClr>
                <a:schemeClr val="dk1"/>
              </a:buClr>
              <a:buFont typeface="Arial"/>
              <a:buChar char="-"/>
              <a:defRPr/>
            </a:lvl1pPr>
            <a:lvl2pPr indent="-50800" lvl="1" marL="742950" marR="0" rtl="0" algn="l">
              <a:lnSpc>
                <a:spcPct val="136842"/>
              </a:lnSpc>
              <a:spcBef>
                <a:spcPts val="380"/>
              </a:spcBef>
              <a:spcAft>
                <a:spcPts val="0"/>
              </a:spcAft>
              <a:buClr>
                <a:schemeClr val="dk1"/>
              </a:buClr>
              <a:buFont typeface="Arial"/>
              <a:buChar char="-"/>
              <a:defRPr/>
            </a:lvl2pPr>
            <a:lvl3pPr indent="6350" lvl="2" marL="1143000" marR="0" rtl="0" algn="l">
              <a:lnSpc>
                <a:spcPct val="136842"/>
              </a:lnSpc>
              <a:spcBef>
                <a:spcPts val="380"/>
              </a:spcBef>
              <a:spcAft>
                <a:spcPts val="0"/>
              </a:spcAft>
              <a:buClr>
                <a:schemeClr val="dk1"/>
              </a:buClr>
              <a:buFont typeface="Arial"/>
              <a:buChar char="-"/>
              <a:defRPr/>
            </a:lvl3pPr>
            <a:lvl4pPr indent="6350" lvl="3" marL="1600200" marR="0" rtl="0" algn="l">
              <a:lnSpc>
                <a:spcPct val="136842"/>
              </a:lnSpc>
              <a:spcBef>
                <a:spcPts val="380"/>
              </a:spcBef>
              <a:spcAft>
                <a:spcPts val="0"/>
              </a:spcAft>
              <a:buClr>
                <a:schemeClr val="dk1"/>
              </a:buClr>
              <a:buFont typeface="Arial"/>
              <a:buChar char="-"/>
              <a:defRPr/>
            </a:lvl4pPr>
            <a:lvl5pPr indent="6350" lvl="4" marL="2057400" marR="0" rtl="0" algn="l">
              <a:lnSpc>
                <a:spcPct val="136842"/>
              </a:lnSpc>
              <a:spcBef>
                <a:spcPts val="380"/>
              </a:spcBef>
              <a:spcAft>
                <a:spcPts val="0"/>
              </a:spcAft>
              <a:buClr>
                <a:schemeClr val="dk1"/>
              </a:buClr>
              <a:buFont typeface="Arial"/>
              <a:buChar char="-"/>
              <a:defRPr/>
            </a:lvl5pPr>
            <a:lvl6pPr indent="25400" lvl="5" marL="2514600" marR="0" rtl="0" algn="l">
              <a:lnSpc>
                <a:spcPct val="100000"/>
              </a:lnSpc>
              <a:spcBef>
                <a:spcPts val="400"/>
              </a:spcBef>
              <a:spcAft>
                <a:spcPts val="0"/>
              </a:spcAft>
              <a:buClr>
                <a:schemeClr val="dk1"/>
              </a:buClr>
              <a:buFont typeface="Arial"/>
              <a:buChar char="»"/>
              <a:defRPr/>
            </a:lvl6pPr>
            <a:lvl7pPr indent="25400" lvl="6" marL="2971800" marR="0" rtl="0" algn="l">
              <a:lnSpc>
                <a:spcPct val="100000"/>
              </a:lnSpc>
              <a:spcBef>
                <a:spcPts val="400"/>
              </a:spcBef>
              <a:spcAft>
                <a:spcPts val="0"/>
              </a:spcAft>
              <a:buClr>
                <a:schemeClr val="dk1"/>
              </a:buClr>
              <a:buFont typeface="Arial"/>
              <a:buChar char="»"/>
              <a:defRPr/>
            </a:lvl7pPr>
            <a:lvl8pPr indent="25400" lvl="7" marL="3429000" marR="0" rtl="0" algn="l">
              <a:lnSpc>
                <a:spcPct val="100000"/>
              </a:lnSpc>
              <a:spcBef>
                <a:spcPts val="400"/>
              </a:spcBef>
              <a:spcAft>
                <a:spcPts val="0"/>
              </a:spcAft>
              <a:buClr>
                <a:schemeClr val="dk1"/>
              </a:buClr>
              <a:buFont typeface="Arial"/>
              <a:buChar char="»"/>
              <a:defRPr/>
            </a:lvl8pPr>
            <a:lvl9pPr indent="25400" lvl="8" marL="3886200" marR="0" rtl="0" algn="l">
              <a:lnSpc>
                <a:spcPct val="100000"/>
              </a:lnSpc>
              <a:spcBef>
                <a:spcPts val="400"/>
              </a:spcBef>
              <a:spcAft>
                <a:spcPts val="0"/>
              </a:spcAft>
              <a:buClr>
                <a:schemeClr val="dk1"/>
              </a:buClr>
              <a:buFont typeface="Arial"/>
              <a:buChar char="»"/>
              <a:defRPr/>
            </a:lvl9pPr>
          </a:lstStyle>
          <a:p/>
        </p:txBody>
      </p:sp>
      <p:sp>
        <p:nvSpPr>
          <p:cNvPr id="13" name="Shape 13"/>
          <p:cNvSpPr txBox="1"/>
          <p:nvPr>
            <p:ph idx="10" type="dt"/>
          </p:nvPr>
        </p:nvSpPr>
        <p:spPr>
          <a:xfrm>
            <a:off x="6705600" y="6553200"/>
            <a:ext cx="1981199" cy="228600"/>
          </a:xfrm>
          <a:prstGeom prst="rect">
            <a:avLst/>
          </a:prstGeom>
          <a:noFill/>
          <a:ln>
            <a:noFill/>
          </a:ln>
        </p:spPr>
        <p:txBody>
          <a:bodyPr anchorCtr="0" anchor="t" bIns="91425" lIns="91425" rIns="91425" tIns="91425"/>
          <a:lstStyle>
            <a:lvl1pPr indent="0" lvl="0" marL="0" marR="0" rtl="0" algn="r">
              <a:lnSpc>
                <a:spcPct val="100000"/>
              </a:lnSpc>
              <a:spcBef>
                <a:spcPts val="0"/>
              </a:spcBef>
              <a:spcAft>
                <a:spcPts val="0"/>
              </a:spcAft>
              <a:buClr>
                <a:srgbClr val="A08241"/>
              </a:buClr>
              <a:buFont typeface="Arial"/>
              <a:buNone/>
              <a:defRPr/>
            </a:lvl1pPr>
            <a:lvl2pPr indent="0" lvl="1" marL="0" marR="0" rtl="0" algn="l">
              <a:lnSpc>
                <a:spcPct val="100000"/>
              </a:lnSpc>
              <a:spcBef>
                <a:spcPts val="0"/>
              </a:spcBef>
              <a:spcAft>
                <a:spcPts val="0"/>
              </a:spcAft>
              <a:buClr>
                <a:srgbClr val="000000"/>
              </a:buClr>
              <a:buFont typeface="Arial"/>
              <a:buNone/>
              <a:defRPr/>
            </a:lvl2pPr>
            <a:lvl3pPr indent="0" lvl="2" marL="0" marR="0" rtl="0" algn="l">
              <a:lnSpc>
                <a:spcPct val="100000"/>
              </a:lnSpc>
              <a:spcBef>
                <a:spcPts val="0"/>
              </a:spcBef>
              <a:spcAft>
                <a:spcPts val="0"/>
              </a:spcAft>
              <a:buClr>
                <a:srgbClr val="000000"/>
              </a:buClr>
              <a:buFont typeface="Arial"/>
              <a:buNone/>
              <a:defRPr/>
            </a:lvl3pPr>
            <a:lvl4pPr indent="0" lvl="3" marL="0" marR="0" rtl="0" algn="l">
              <a:lnSpc>
                <a:spcPct val="100000"/>
              </a:lnSpc>
              <a:spcBef>
                <a:spcPts val="0"/>
              </a:spcBef>
              <a:spcAft>
                <a:spcPts val="0"/>
              </a:spcAft>
              <a:buClr>
                <a:srgbClr val="000000"/>
              </a:buClr>
              <a:buFont typeface="Arial"/>
              <a:buNone/>
              <a:defRPr/>
            </a:lvl4pPr>
            <a:lvl5pPr indent="0" lvl="4" marL="0" marR="0" rtl="0" algn="l">
              <a:lnSpc>
                <a:spcPct val="100000"/>
              </a:lnSpc>
              <a:spcBef>
                <a:spcPts val="0"/>
              </a:spcBef>
              <a:spcAft>
                <a:spcPts val="0"/>
              </a:spcAft>
              <a:buClr>
                <a:srgbClr val="000000"/>
              </a:buClr>
              <a:buFont typeface="Arial"/>
              <a:buNone/>
              <a:defRPr/>
            </a:lvl5pPr>
            <a:lvl6pPr indent="0" lvl="5" marL="0" marR="0" rtl="0" algn="l">
              <a:lnSpc>
                <a:spcPct val="100000"/>
              </a:lnSpc>
              <a:spcBef>
                <a:spcPts val="0"/>
              </a:spcBef>
              <a:spcAft>
                <a:spcPts val="0"/>
              </a:spcAft>
              <a:buClr>
                <a:srgbClr val="000000"/>
              </a:buClr>
              <a:buFont typeface="Arial"/>
              <a:buNone/>
              <a:defRPr/>
            </a:lvl6pPr>
            <a:lvl7pPr indent="0" lvl="6" marL="0" marR="0" rtl="0" algn="l">
              <a:lnSpc>
                <a:spcPct val="100000"/>
              </a:lnSpc>
              <a:spcBef>
                <a:spcPts val="0"/>
              </a:spcBef>
              <a:spcAft>
                <a:spcPts val="0"/>
              </a:spcAft>
              <a:buClr>
                <a:srgbClr val="000000"/>
              </a:buClr>
              <a:buFont typeface="Arial"/>
              <a:buNone/>
              <a:defRPr/>
            </a:lvl7pPr>
            <a:lvl8pPr indent="0" lvl="7" marL="0" marR="0" rtl="0" algn="l">
              <a:lnSpc>
                <a:spcPct val="100000"/>
              </a:lnSpc>
              <a:spcBef>
                <a:spcPts val="0"/>
              </a:spcBef>
              <a:spcAft>
                <a:spcPts val="0"/>
              </a:spcAft>
              <a:buClr>
                <a:srgbClr val="000000"/>
              </a:buClr>
              <a:buFont typeface="Arial"/>
              <a:buNone/>
              <a:defRPr/>
            </a:lvl8pPr>
            <a:lvl9pPr indent="0" lvl="8" marL="0" marR="0" rtl="0" algn="l">
              <a:lnSpc>
                <a:spcPct val="100000"/>
              </a:lnSpc>
              <a:spcBef>
                <a:spcPts val="0"/>
              </a:spcBef>
              <a:spcAft>
                <a:spcPts val="0"/>
              </a:spcAft>
              <a:buClr>
                <a:srgbClr val="000000"/>
              </a:buClr>
              <a:buFont typeface="Arial"/>
              <a:buNone/>
              <a:defRPr/>
            </a:lvl9pPr>
          </a:lstStyle>
          <a:p/>
        </p:txBody>
      </p:sp>
      <p:sp>
        <p:nvSpPr>
          <p:cNvPr id="14" name="Shape 14"/>
          <p:cNvSpPr txBox="1"/>
          <p:nvPr>
            <p:ph idx="11" type="ftr"/>
          </p:nvPr>
        </p:nvSpPr>
        <p:spPr>
          <a:xfrm>
            <a:off x="1547812" y="6553200"/>
            <a:ext cx="5157787" cy="228600"/>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buClr>
                <a:srgbClr val="A08241"/>
              </a:buClr>
              <a:buFont typeface="Arial"/>
              <a:buNone/>
              <a:defRPr/>
            </a:lvl1pPr>
            <a:lvl2pPr indent="0" lvl="1" marL="0" marR="0" rtl="0" algn="l">
              <a:lnSpc>
                <a:spcPct val="100000"/>
              </a:lnSpc>
              <a:spcBef>
                <a:spcPts val="0"/>
              </a:spcBef>
              <a:spcAft>
                <a:spcPts val="0"/>
              </a:spcAft>
              <a:buClr>
                <a:srgbClr val="000000"/>
              </a:buClr>
              <a:buFont typeface="Arial"/>
              <a:buNone/>
              <a:defRPr/>
            </a:lvl2pPr>
            <a:lvl3pPr indent="0" lvl="2" marL="0" marR="0" rtl="0" algn="l">
              <a:lnSpc>
                <a:spcPct val="100000"/>
              </a:lnSpc>
              <a:spcBef>
                <a:spcPts val="0"/>
              </a:spcBef>
              <a:spcAft>
                <a:spcPts val="0"/>
              </a:spcAft>
              <a:buClr>
                <a:srgbClr val="000000"/>
              </a:buClr>
              <a:buFont typeface="Arial"/>
              <a:buNone/>
              <a:defRPr/>
            </a:lvl3pPr>
            <a:lvl4pPr indent="0" lvl="3" marL="0" marR="0" rtl="0" algn="l">
              <a:lnSpc>
                <a:spcPct val="100000"/>
              </a:lnSpc>
              <a:spcBef>
                <a:spcPts val="0"/>
              </a:spcBef>
              <a:spcAft>
                <a:spcPts val="0"/>
              </a:spcAft>
              <a:buClr>
                <a:srgbClr val="000000"/>
              </a:buClr>
              <a:buFont typeface="Arial"/>
              <a:buNone/>
              <a:defRPr/>
            </a:lvl4pPr>
            <a:lvl5pPr indent="0" lvl="4" marL="0" marR="0" rtl="0" algn="l">
              <a:lnSpc>
                <a:spcPct val="100000"/>
              </a:lnSpc>
              <a:spcBef>
                <a:spcPts val="0"/>
              </a:spcBef>
              <a:spcAft>
                <a:spcPts val="0"/>
              </a:spcAft>
              <a:buClr>
                <a:srgbClr val="000000"/>
              </a:buClr>
              <a:buFont typeface="Arial"/>
              <a:buNone/>
              <a:defRPr/>
            </a:lvl5pPr>
            <a:lvl6pPr indent="0" lvl="5" marL="0" marR="0" rtl="0" algn="l">
              <a:lnSpc>
                <a:spcPct val="100000"/>
              </a:lnSpc>
              <a:spcBef>
                <a:spcPts val="0"/>
              </a:spcBef>
              <a:spcAft>
                <a:spcPts val="0"/>
              </a:spcAft>
              <a:buClr>
                <a:srgbClr val="000000"/>
              </a:buClr>
              <a:buFont typeface="Arial"/>
              <a:buNone/>
              <a:defRPr/>
            </a:lvl6pPr>
            <a:lvl7pPr indent="0" lvl="6" marL="0" marR="0" rtl="0" algn="l">
              <a:lnSpc>
                <a:spcPct val="100000"/>
              </a:lnSpc>
              <a:spcBef>
                <a:spcPts val="0"/>
              </a:spcBef>
              <a:spcAft>
                <a:spcPts val="0"/>
              </a:spcAft>
              <a:buClr>
                <a:srgbClr val="000000"/>
              </a:buClr>
              <a:buFont typeface="Arial"/>
              <a:buNone/>
              <a:defRPr/>
            </a:lvl7pPr>
            <a:lvl8pPr indent="0" lvl="7" marL="0" marR="0" rtl="0" algn="l">
              <a:lnSpc>
                <a:spcPct val="100000"/>
              </a:lnSpc>
              <a:spcBef>
                <a:spcPts val="0"/>
              </a:spcBef>
              <a:spcAft>
                <a:spcPts val="0"/>
              </a:spcAft>
              <a:buClr>
                <a:srgbClr val="000000"/>
              </a:buClr>
              <a:buFont typeface="Arial"/>
              <a:buNone/>
              <a:defRPr/>
            </a:lvl8pPr>
            <a:lvl9pPr indent="0" lvl="8" marL="0" marR="0" rtl="0" algn="l">
              <a:lnSpc>
                <a:spcPct val="100000"/>
              </a:lnSpc>
              <a:spcBef>
                <a:spcPts val="0"/>
              </a:spcBef>
              <a:spcAft>
                <a:spcPts val="0"/>
              </a:spcAft>
              <a:buClr>
                <a:srgbClr val="000000"/>
              </a:buClr>
              <a:buFont typeface="Arial"/>
              <a:buNone/>
              <a:defRPr/>
            </a:lvl9pPr>
          </a:lstStyle>
          <a:p/>
        </p:txBody>
      </p:sp>
    </p:spTree>
  </p:cSld>
  <p:clrMap accent1="accent1" accent2="accent2" accent3="accent3" accent4="accent4" accent5="accent5" accent6="accent6" bg1="lt1" bg2="dk2" tx1="dk1" tx2="lt2" folHlink="folHlink" hlink="hlink"/>
  <p:sldLayoutIdLst>
    <p:sldLayoutId id="2147483648" r:id="rId2"/>
    <p:sldLayoutId id="2147483649" r:id="rId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otherStyle>
  </p:txStyles>
</p:sldMaster>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blipFill>
          <a:blip r:embed="rId1">
            <a:alphaModFix/>
          </a:blip>
          <a:stretch>
            <a:fillRect/>
          </a:stretch>
        </a:blipFill>
      </p:bgPr>
    </p:bg>
    <p:spTree>
      <p:nvGrpSpPr>
        <p:cNvPr id="19" name="Shape 19"/>
        <p:cNvGrpSpPr/>
        <p:nvPr/>
      </p:nvGrpSpPr>
      <p:grpSpPr>
        <a:xfrm>
          <a:off x="0" y="0"/>
          <a:ext cx="0" cy="0"/>
          <a:chOff x="0" y="0"/>
          <a:chExt cx="0" cy="0"/>
        </a:xfrm>
      </p:grpSpPr>
      <p:sp>
        <p:nvSpPr>
          <p:cNvPr id="20" name="Shape 20"/>
          <p:cNvSpPr txBox="1"/>
          <p:nvPr>
            <p:ph type="title"/>
          </p:nvPr>
        </p:nvSpPr>
        <p:spPr>
          <a:xfrm>
            <a:off x="1547812" y="1800225"/>
            <a:ext cx="7138986" cy="409575"/>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buClr>
                <a:schemeClr val="dk2"/>
              </a:buClr>
              <a:buFont typeface="Arial"/>
              <a:buNone/>
              <a:defRPr/>
            </a:lvl1pPr>
            <a:lvl2pPr indent="0" lvl="1" marL="0" marR="0" rtl="0" algn="l">
              <a:lnSpc>
                <a:spcPct val="100000"/>
              </a:lnSpc>
              <a:spcBef>
                <a:spcPts val="0"/>
              </a:spcBef>
              <a:spcAft>
                <a:spcPts val="0"/>
              </a:spcAft>
              <a:buClr>
                <a:schemeClr val="dk2"/>
              </a:buClr>
              <a:buFont typeface="Arial"/>
              <a:buNone/>
              <a:defRPr/>
            </a:lvl2pPr>
            <a:lvl3pPr indent="0" lvl="2" marL="0" marR="0" rtl="0" algn="l">
              <a:spcBef>
                <a:spcPts val="0"/>
              </a:spcBef>
              <a:spcAft>
                <a:spcPts val="0"/>
              </a:spcAft>
              <a:defRPr/>
            </a:lvl3pPr>
            <a:lvl4pPr indent="0" lvl="3" marL="0" marR="0" rtl="0" algn="l">
              <a:spcBef>
                <a:spcPts val="0"/>
              </a:spcBef>
              <a:spcAft>
                <a:spcPts val="0"/>
              </a:spcAft>
              <a:defRPr/>
            </a:lvl4pPr>
            <a:lvl5pPr indent="0" lvl="4" marL="0" marR="0" rtl="0" algn="l">
              <a:spcBef>
                <a:spcPts val="0"/>
              </a:spcBef>
              <a:spcAft>
                <a:spcPts val="0"/>
              </a:spcAft>
              <a:defRPr/>
            </a:lvl5pPr>
            <a:lvl6pPr indent="0" lvl="5" marL="457200" marR="0" rtl="0" algn="ctr">
              <a:spcBef>
                <a:spcPts val="0"/>
              </a:spcBef>
              <a:spcAft>
                <a:spcPts val="0"/>
              </a:spcAft>
              <a:defRPr/>
            </a:lvl6pPr>
            <a:lvl7pPr indent="0" lvl="6" marL="914400" marR="0" rtl="0" algn="ctr">
              <a:spcBef>
                <a:spcPts val="0"/>
              </a:spcBef>
              <a:spcAft>
                <a:spcPts val="0"/>
              </a:spcAft>
              <a:defRPr/>
            </a:lvl7pPr>
            <a:lvl8pPr indent="0" lvl="7" marL="1371600" marR="0" rtl="0" algn="ctr">
              <a:spcBef>
                <a:spcPts val="0"/>
              </a:spcBef>
              <a:spcAft>
                <a:spcPts val="0"/>
              </a:spcAft>
              <a:defRPr/>
            </a:lvl8pPr>
            <a:lvl9pPr indent="0" lvl="8" marL="1828800" marR="0" rtl="0" algn="ctr">
              <a:spcBef>
                <a:spcPts val="0"/>
              </a:spcBef>
              <a:spcAft>
                <a:spcPts val="0"/>
              </a:spcAft>
              <a:defRPr/>
            </a:lvl9pPr>
          </a:lstStyle>
          <a:p/>
        </p:txBody>
      </p:sp>
      <p:sp>
        <p:nvSpPr>
          <p:cNvPr id="21" name="Shape 21"/>
          <p:cNvSpPr txBox="1"/>
          <p:nvPr>
            <p:ph idx="1" type="body"/>
          </p:nvPr>
        </p:nvSpPr>
        <p:spPr>
          <a:xfrm>
            <a:off x="1547812" y="2209800"/>
            <a:ext cx="7138986" cy="3962399"/>
          </a:xfrm>
          <a:prstGeom prst="rect">
            <a:avLst/>
          </a:prstGeom>
          <a:noFill/>
          <a:ln>
            <a:noFill/>
          </a:ln>
        </p:spPr>
        <p:txBody>
          <a:bodyPr anchorCtr="0" anchor="t" bIns="91425" lIns="91425" rIns="91425" tIns="91425"/>
          <a:lstStyle>
            <a:lvl1pPr indent="-107950" lvl="0" marL="342900" marR="0" rtl="0" algn="l">
              <a:lnSpc>
                <a:spcPct val="136842"/>
              </a:lnSpc>
              <a:spcBef>
                <a:spcPts val="380"/>
              </a:spcBef>
              <a:spcAft>
                <a:spcPts val="0"/>
              </a:spcAft>
              <a:buClr>
                <a:schemeClr val="dk1"/>
              </a:buClr>
              <a:buFont typeface="Arial"/>
              <a:buChar char="-"/>
              <a:defRPr/>
            </a:lvl1pPr>
            <a:lvl2pPr indent="-50800" lvl="1" marL="742950" marR="0" rtl="0" algn="l">
              <a:lnSpc>
                <a:spcPct val="136842"/>
              </a:lnSpc>
              <a:spcBef>
                <a:spcPts val="380"/>
              </a:spcBef>
              <a:spcAft>
                <a:spcPts val="0"/>
              </a:spcAft>
              <a:buClr>
                <a:schemeClr val="dk1"/>
              </a:buClr>
              <a:buFont typeface="Arial"/>
              <a:buChar char="-"/>
              <a:defRPr/>
            </a:lvl2pPr>
            <a:lvl3pPr indent="6350" lvl="2" marL="1143000" marR="0" rtl="0" algn="l">
              <a:lnSpc>
                <a:spcPct val="136842"/>
              </a:lnSpc>
              <a:spcBef>
                <a:spcPts val="380"/>
              </a:spcBef>
              <a:spcAft>
                <a:spcPts val="0"/>
              </a:spcAft>
              <a:buClr>
                <a:schemeClr val="dk1"/>
              </a:buClr>
              <a:buFont typeface="Arial"/>
              <a:buChar char="-"/>
              <a:defRPr/>
            </a:lvl3pPr>
            <a:lvl4pPr indent="6350" lvl="3" marL="1600200" marR="0" rtl="0" algn="l">
              <a:lnSpc>
                <a:spcPct val="136842"/>
              </a:lnSpc>
              <a:spcBef>
                <a:spcPts val="380"/>
              </a:spcBef>
              <a:spcAft>
                <a:spcPts val="0"/>
              </a:spcAft>
              <a:buClr>
                <a:schemeClr val="dk1"/>
              </a:buClr>
              <a:buFont typeface="Arial"/>
              <a:buChar char="-"/>
              <a:defRPr/>
            </a:lvl4pPr>
            <a:lvl5pPr indent="6350" lvl="4" marL="2057400" marR="0" rtl="0" algn="l">
              <a:lnSpc>
                <a:spcPct val="136842"/>
              </a:lnSpc>
              <a:spcBef>
                <a:spcPts val="380"/>
              </a:spcBef>
              <a:spcAft>
                <a:spcPts val="0"/>
              </a:spcAft>
              <a:buClr>
                <a:schemeClr val="dk1"/>
              </a:buClr>
              <a:buFont typeface="Arial"/>
              <a:buChar char="-"/>
              <a:defRPr/>
            </a:lvl5pPr>
            <a:lvl6pPr indent="25400" lvl="5" marL="2514600" marR="0" rtl="0" algn="l">
              <a:lnSpc>
                <a:spcPct val="100000"/>
              </a:lnSpc>
              <a:spcBef>
                <a:spcPts val="400"/>
              </a:spcBef>
              <a:spcAft>
                <a:spcPts val="0"/>
              </a:spcAft>
              <a:buClr>
                <a:schemeClr val="dk1"/>
              </a:buClr>
              <a:buFont typeface="Arial"/>
              <a:buChar char="»"/>
              <a:defRPr/>
            </a:lvl6pPr>
            <a:lvl7pPr indent="25400" lvl="6" marL="2971800" marR="0" rtl="0" algn="l">
              <a:lnSpc>
                <a:spcPct val="100000"/>
              </a:lnSpc>
              <a:spcBef>
                <a:spcPts val="400"/>
              </a:spcBef>
              <a:spcAft>
                <a:spcPts val="0"/>
              </a:spcAft>
              <a:buClr>
                <a:schemeClr val="dk1"/>
              </a:buClr>
              <a:buFont typeface="Arial"/>
              <a:buChar char="»"/>
              <a:defRPr/>
            </a:lvl7pPr>
            <a:lvl8pPr indent="25400" lvl="7" marL="3429000" marR="0" rtl="0" algn="l">
              <a:lnSpc>
                <a:spcPct val="100000"/>
              </a:lnSpc>
              <a:spcBef>
                <a:spcPts val="400"/>
              </a:spcBef>
              <a:spcAft>
                <a:spcPts val="0"/>
              </a:spcAft>
              <a:buClr>
                <a:schemeClr val="dk1"/>
              </a:buClr>
              <a:buFont typeface="Arial"/>
              <a:buChar char="»"/>
              <a:defRPr/>
            </a:lvl8pPr>
            <a:lvl9pPr indent="25400" lvl="8" marL="3886200" marR="0" rtl="0" algn="l">
              <a:lnSpc>
                <a:spcPct val="100000"/>
              </a:lnSpc>
              <a:spcBef>
                <a:spcPts val="400"/>
              </a:spcBef>
              <a:spcAft>
                <a:spcPts val="0"/>
              </a:spcAft>
              <a:buClr>
                <a:schemeClr val="dk1"/>
              </a:buClr>
              <a:buFont typeface="Arial"/>
              <a:buChar char="»"/>
              <a:defRPr/>
            </a:lvl9pPr>
          </a:lstStyle>
          <a:p/>
        </p:txBody>
      </p:sp>
    </p:spTree>
  </p:cSld>
  <p:clrMap accent1="accent1" accent2="accent2" accent3="accent3" accent4="accent4" accent5="accent5" accent6="accent6" bg1="lt1" bg2="dk2" tx1="dk1" tx2="lt2" folHlink="folHlink" hlink="hlink"/>
  <p:sldLayoutIdLst>
    <p:sldLayoutId id="2147483650" r:id="rId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otherStyle>
  </p:txStyles>
</p:sldMaster>
</file>

<file path=ppt/slides/_rels/slide.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xml"/><Relationship Id="rId3" Type="http://schemas.openxmlformats.org/officeDocument/2006/relationships/image" Target="../media/image01.jpg"/></Relationships>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 Id="rId3" Type="http://schemas.openxmlformats.org/officeDocument/2006/relationships/image" Target="../media/image04.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 Id="rId3" Type="http://schemas.openxmlformats.org/officeDocument/2006/relationships/hyperlink" Target="mailto:M.Kamphuis@tno.nl" TargetMode="External"/><Relationship Id="rId4" Type="http://schemas.openxmlformats.org/officeDocument/2006/relationships/hyperlink" Target="mailto:marianne.dewolff@tno.nl" TargetMode="External"/><Relationship Id="rId11" Type="http://schemas.openxmlformats.org/officeDocument/2006/relationships/hyperlink" Target="mailto:centrumjeugdgezondheid@ncj.nl" TargetMode="External"/><Relationship Id="rId10" Type="http://schemas.openxmlformats.org/officeDocument/2006/relationships/hyperlink" Target="mailto:centrumjeugdgezondheid@ncj.nl" TargetMode="External"/><Relationship Id="rId9" Type="http://schemas.openxmlformats.org/officeDocument/2006/relationships/hyperlink" Target="mailto:centrumjeugdgezondheid@ncj.nl" TargetMode="External"/><Relationship Id="rId5" Type="http://schemas.openxmlformats.org/officeDocument/2006/relationships/hyperlink" Target="mailto:monique.lhoir@tno.nl" TargetMode="External"/><Relationship Id="rId6" Type="http://schemas.openxmlformats.org/officeDocument/2006/relationships/hyperlink" Target="mailto:M.Oudhof@nji.nl" TargetMode="External"/><Relationship Id="rId7" Type="http://schemas.openxmlformats.org/officeDocument/2006/relationships/hyperlink" Target="mailto:MdeRuiter@ggdgelderlandzuid.nl" TargetMode="External"/><Relationship Id="rId8" Type="http://schemas.openxmlformats.org/officeDocument/2006/relationships/hyperlink" Target="mailto:opvoedzaak@kpnmail.nl" TargetMode="Externa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21.xml"/><Relationship Id="rId3" Type="http://schemas.openxmlformats.org/officeDocument/2006/relationships/image" Target="../media/image05.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5.xml"/><Relationship Id="rId3" Type="http://schemas.openxmlformats.org/officeDocument/2006/relationships/image" Target="../media/image03.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blipFill>
          <a:blip r:embed="rId3">
            <a:alphaModFix/>
          </a:blip>
          <a:stretch>
            <a:fillRect/>
          </a:stretch>
        </a:blipFill>
      </p:bgPr>
    </p:bg>
    <p:spTree>
      <p:nvGrpSpPr>
        <p:cNvPr id="28" name="Shape 28"/>
        <p:cNvGrpSpPr/>
        <p:nvPr/>
      </p:nvGrpSpPr>
      <p:grpSpPr>
        <a:xfrm>
          <a:off x="0" y="0"/>
          <a:ext cx="0" cy="0"/>
          <a:chOff x="0" y="0"/>
          <a:chExt cx="0" cy="0"/>
        </a:xfrm>
      </p:grpSpPr>
      <p:sp>
        <p:nvSpPr>
          <p:cNvPr id="29" name="Shape 29"/>
          <p:cNvSpPr txBox="1"/>
          <p:nvPr/>
        </p:nvSpPr>
        <p:spPr>
          <a:xfrm>
            <a:off x="2286000" y="736125"/>
            <a:ext cx="6629400" cy="6143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2"/>
              </a:buClr>
              <a:buSzPct val="25000"/>
              <a:buFont typeface="Calibri"/>
              <a:buNone/>
            </a:pPr>
            <a:r>
              <a:rPr b="1" i="0" lang="en-US" sz="2000" u="none" cap="none" strike="noStrike">
                <a:solidFill>
                  <a:srgbClr val="4C1130"/>
                </a:solidFill>
                <a:latin typeface="Calibri"/>
                <a:ea typeface="Calibri"/>
                <a:cs typeface="Calibri"/>
                <a:sym typeface="Calibri"/>
                <a:rtl val="0"/>
              </a:rPr>
              <a:t>JGZ-richtlijn opvoedingsondersteuning, voor hulp bij </a:t>
            </a:r>
          </a:p>
          <a:p>
            <a:pPr indent="0" lvl="0" marL="0" marR="0" rtl="0" algn="l">
              <a:lnSpc>
                <a:spcPct val="100000"/>
              </a:lnSpc>
              <a:spcBef>
                <a:spcPts val="0"/>
              </a:spcBef>
              <a:spcAft>
                <a:spcPts val="0"/>
              </a:spcAft>
              <a:buClr>
                <a:schemeClr val="dk2"/>
              </a:buClr>
              <a:buSzPct val="25000"/>
              <a:buFont typeface="Calibri"/>
              <a:buNone/>
            </a:pPr>
            <a:r>
              <a:rPr b="1" i="0" lang="en-US" sz="2000" u="none" cap="none" strike="noStrike">
                <a:solidFill>
                  <a:srgbClr val="4C1130"/>
                </a:solidFill>
                <a:latin typeface="Calibri"/>
                <a:ea typeface="Calibri"/>
                <a:cs typeface="Calibri"/>
                <a:sym typeface="Calibri"/>
                <a:rtl val="0"/>
              </a:rPr>
              <a:t>opvoedvragen of lichte opvoedproblemen</a:t>
            </a:r>
          </a:p>
        </p:txBody>
      </p:sp>
      <p:sp>
        <p:nvSpPr>
          <p:cNvPr id="30" name="Shape 30"/>
          <p:cNvSpPr txBox="1"/>
          <p:nvPr/>
        </p:nvSpPr>
        <p:spPr>
          <a:xfrm>
            <a:off x="2478575" y="1483950"/>
            <a:ext cx="6436800" cy="1777200"/>
          </a:xfrm>
          <a:prstGeom prst="rect">
            <a:avLst/>
          </a:prstGeom>
          <a:noFill/>
          <a:ln>
            <a:noFill/>
          </a:ln>
        </p:spPr>
        <p:txBody>
          <a:bodyPr anchorCtr="0" anchor="t" bIns="45700" lIns="91425" rIns="91425" tIns="45700">
            <a:noAutofit/>
          </a:bodyPr>
          <a:lstStyle/>
          <a:p>
            <a:pPr indent="0" lvl="0" marL="0" marR="0" rtl="0" algn="l">
              <a:lnSpc>
                <a:spcPct val="136842"/>
              </a:lnSpc>
              <a:spcBef>
                <a:spcPts val="0"/>
              </a:spcBef>
              <a:spcAft>
                <a:spcPts val="0"/>
              </a:spcAft>
              <a:buClr>
                <a:schemeClr val="dk1"/>
              </a:buClr>
              <a:buSzPct val="25000"/>
              <a:buFont typeface="Calibri"/>
              <a:buNone/>
            </a:pPr>
            <a:r>
              <a:rPr b="0" i="0" lang="en-US" sz="1800" u="none" cap="none" strike="noStrike">
                <a:solidFill>
                  <a:schemeClr val="dk1"/>
                </a:solidFill>
                <a:latin typeface="Calibri"/>
                <a:ea typeface="Calibri"/>
                <a:cs typeface="Calibri"/>
                <a:sym typeface="Calibri"/>
                <a:rtl val="0"/>
              </a:rPr>
              <a:t>Auteurs: M. Oudhof, MSc, dr. M.S de Wolff, M de Ruiter, dr. M. Kamphuis, dr. M.P. L’Hoir, drs. B. Prinsen </a:t>
            </a:r>
          </a:p>
          <a:p>
            <a:pPr indent="0" lvl="0" marL="0" marR="0" rtl="0" algn="l">
              <a:lnSpc>
                <a:spcPct val="136842"/>
              </a:lnSpc>
              <a:spcBef>
                <a:spcPts val="380"/>
              </a:spcBef>
              <a:spcAft>
                <a:spcPts val="0"/>
              </a:spcAft>
              <a:buClr>
                <a:schemeClr val="dk1"/>
              </a:buClr>
              <a:buFont typeface="Calibri"/>
              <a:buNone/>
            </a:pPr>
            <a:r>
              <a:t/>
            </a:r>
            <a:endParaRPr sz="1900">
              <a:solidFill>
                <a:schemeClr val="dk1"/>
              </a:solidFill>
              <a:latin typeface="Calibri"/>
              <a:ea typeface="Calibri"/>
              <a:cs typeface="Calibri"/>
              <a:sym typeface="Calibri"/>
            </a:endParaRPr>
          </a:p>
          <a:p>
            <a:pPr indent="0" lvl="0" marL="0" marR="0" rtl="0" algn="l">
              <a:lnSpc>
                <a:spcPct val="136842"/>
              </a:lnSpc>
              <a:spcBef>
                <a:spcPts val="380"/>
              </a:spcBef>
              <a:spcAft>
                <a:spcPts val="0"/>
              </a:spcAft>
              <a:buClr>
                <a:schemeClr val="dk1"/>
              </a:buClr>
              <a:buSzPct val="25000"/>
              <a:buFont typeface="Calibri"/>
              <a:buNone/>
            </a:pPr>
            <a:r>
              <a:rPr b="0" i="0" lang="en-US" sz="1900" u="none" cap="none" strike="noStrike">
                <a:solidFill>
                  <a:schemeClr val="dk1"/>
                </a:solidFill>
                <a:latin typeface="Calibri"/>
                <a:ea typeface="Calibri"/>
                <a:cs typeface="Calibri"/>
                <a:sym typeface="Calibri"/>
                <a:rtl val="0"/>
              </a:rPr>
              <a:t>Publicatiedatum 30 januari 2014</a:t>
            </a:r>
          </a:p>
          <a:p>
            <a:pPr indent="0" lvl="0" marL="0" marR="0" rtl="0" algn="l">
              <a:lnSpc>
                <a:spcPct val="100000"/>
              </a:lnSpc>
              <a:spcBef>
                <a:spcPts val="0"/>
              </a:spcBef>
              <a:spcAft>
                <a:spcPts val="0"/>
              </a:spcAft>
              <a:buClr>
                <a:srgbClr val="000000"/>
              </a:buClr>
              <a:buFont typeface="Arial"/>
              <a:buNone/>
            </a:pPr>
            <a:r>
              <a:t/>
            </a:r>
            <a:endParaRPr b="0" i="0" sz="1900" u="none" cap="none" strike="noStrike">
              <a:solidFill>
                <a:schemeClr val="dk1"/>
              </a:solidFill>
              <a:latin typeface="Calibri"/>
              <a:ea typeface="Calibri"/>
              <a:cs typeface="Calibri"/>
              <a:sym typeface="Calibri"/>
              <a:rtl val="0"/>
            </a:endParaRPr>
          </a:p>
        </p:txBody>
      </p:sp>
    </p:spTree>
  </p:cSld>
  <p:clrMapOvr>
    <a:masterClrMapping/>
  </p:clrMapOvr>
  <p:transition spd="slow">
    <p:cut/>
  </p:transition>
</p:sld>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4" name="Shape 34"/>
        <p:cNvGrpSpPr/>
        <p:nvPr/>
      </p:nvGrpSpPr>
      <p:grpSpPr>
        <a:xfrm>
          <a:off x="0" y="0"/>
          <a:ext cx="0" cy="0"/>
          <a:chOff x="0" y="0"/>
          <a:chExt cx="0" cy="0"/>
        </a:xfrm>
      </p:grpSpPr>
      <p:sp>
        <p:nvSpPr>
          <p:cNvPr id="35" name="Shape 35"/>
          <p:cNvSpPr txBox="1"/>
          <p:nvPr/>
        </p:nvSpPr>
        <p:spPr>
          <a:xfrm>
            <a:off x="6705600" y="6553200"/>
            <a:ext cx="1981199" cy="228600"/>
          </a:xfrm>
          <a:prstGeom prst="rect">
            <a:avLst/>
          </a:prstGeom>
          <a:noFill/>
          <a:ln>
            <a:noFill/>
          </a:ln>
        </p:spPr>
        <p:txBody>
          <a:bodyPr anchorCtr="0" anchor="t" bIns="45700" lIns="91425" rIns="91425" tIns="45700">
            <a:noAutofit/>
          </a:bodyPr>
          <a:lstStyle/>
          <a:p>
            <a:pPr indent="0" lvl="0" marL="0" marR="0" rtl="0" algn="r">
              <a:lnSpc>
                <a:spcPct val="100000"/>
              </a:lnSpc>
              <a:spcBef>
                <a:spcPts val="0"/>
              </a:spcBef>
              <a:spcAft>
                <a:spcPts val="0"/>
              </a:spcAft>
              <a:buClr>
                <a:srgbClr val="A08241"/>
              </a:buClr>
              <a:buSzPct val="25000"/>
              <a:buFont typeface="Calibri"/>
              <a:buNone/>
            </a:pPr>
            <a:r>
              <a:rPr b="0" i="0" lang="en-US" sz="1000" u="none" cap="none" strike="noStrike">
                <a:solidFill>
                  <a:srgbClr val="A08241"/>
                </a:solidFill>
                <a:latin typeface="Calibri"/>
                <a:ea typeface="Calibri"/>
                <a:cs typeface="Calibri"/>
                <a:sym typeface="Calibri"/>
                <a:rtl val="0"/>
              </a:rPr>
              <a:t>*</a:t>
            </a:r>
          </a:p>
        </p:txBody>
      </p:sp>
      <p:sp>
        <p:nvSpPr>
          <p:cNvPr id="36" name="Shape 36"/>
          <p:cNvSpPr txBox="1"/>
          <p:nvPr/>
        </p:nvSpPr>
        <p:spPr>
          <a:xfrm>
            <a:off x="1547812" y="6553200"/>
            <a:ext cx="5157787" cy="228600"/>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rgbClr val="A08241"/>
              </a:buClr>
              <a:buSzPct val="25000"/>
              <a:buFont typeface="Calibri"/>
              <a:buNone/>
            </a:pPr>
            <a:r>
              <a:rPr b="1" i="0" lang="en-US" sz="1000" u="none" cap="none" strike="noStrike">
                <a:solidFill>
                  <a:srgbClr val="A08241"/>
                </a:solidFill>
                <a:latin typeface="Calibri"/>
                <a:ea typeface="Calibri"/>
                <a:cs typeface="Calibri"/>
                <a:sym typeface="Calibri"/>
                <a:rtl val="0"/>
              </a:rPr>
              <a:t>Presentatie-titel | Wijzig deze tekst onder 'Beeld'&gt;'Koptekst en voettekst' |</a:t>
            </a:r>
          </a:p>
        </p:txBody>
      </p:sp>
      <p:sp>
        <p:nvSpPr>
          <p:cNvPr id="37" name="Shape 37"/>
          <p:cNvSpPr txBox="1"/>
          <p:nvPr/>
        </p:nvSpPr>
        <p:spPr>
          <a:xfrm>
            <a:off x="1547800" y="692695"/>
            <a:ext cx="7139099" cy="504056"/>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2"/>
              </a:buClr>
              <a:buSzPct val="25000"/>
              <a:buFont typeface="Calibri"/>
              <a:buNone/>
            </a:pPr>
            <a:r>
              <a:rPr b="1" i="0" lang="en-US" sz="1900" u="none" cap="none" strike="noStrike">
                <a:solidFill>
                  <a:schemeClr val="dk2"/>
                </a:solidFill>
                <a:latin typeface="Calibri"/>
                <a:ea typeface="Calibri"/>
                <a:cs typeface="Calibri"/>
                <a:sym typeface="Calibri"/>
                <a:rtl val="0"/>
              </a:rPr>
              <a:t>                              </a:t>
            </a:r>
            <a:r>
              <a:rPr b="1" i="0" lang="en-US" sz="2400" u="none" cap="none" strike="noStrike">
                <a:solidFill>
                  <a:srgbClr val="741B47"/>
                </a:solidFill>
                <a:latin typeface="Calibri"/>
                <a:ea typeface="Calibri"/>
                <a:cs typeface="Calibri"/>
                <a:sym typeface="Calibri"/>
                <a:rtl val="0"/>
              </a:rPr>
              <a:t>  Inhoud van de presentatie</a:t>
            </a:r>
          </a:p>
        </p:txBody>
      </p:sp>
      <p:sp>
        <p:nvSpPr>
          <p:cNvPr id="38" name="Shape 38"/>
          <p:cNvSpPr txBox="1"/>
          <p:nvPr/>
        </p:nvSpPr>
        <p:spPr>
          <a:xfrm>
            <a:off x="889000" y="1412775"/>
            <a:ext cx="7797899" cy="4759348"/>
          </a:xfrm>
          <a:prstGeom prst="rect">
            <a:avLst/>
          </a:prstGeom>
          <a:noFill/>
          <a:ln>
            <a:noFill/>
          </a:ln>
        </p:spPr>
        <p:txBody>
          <a:bodyPr anchorCtr="0" anchor="t" bIns="45700" lIns="91425" rIns="91425" tIns="45700">
            <a:noAutofit/>
          </a:bodyPr>
          <a:lstStyle/>
          <a:p>
            <a:pPr indent="-355600" lvl="0" marL="457200" marR="0" rtl="0" algn="l">
              <a:lnSpc>
                <a:spcPct val="136842"/>
              </a:lnSpc>
              <a:spcBef>
                <a:spcPts val="0"/>
              </a:spcBef>
              <a:spcAft>
                <a:spcPts val="0"/>
              </a:spcAft>
              <a:buClr>
                <a:srgbClr val="000000"/>
              </a:buClr>
              <a:buSzPct val="100000"/>
              <a:buFont typeface="Calibri"/>
              <a:buAutoNum type="arabicPeriod"/>
            </a:pPr>
            <a:r>
              <a:rPr b="1" i="0" lang="en-US" sz="1900" u="none" cap="none" strike="noStrike">
                <a:solidFill>
                  <a:schemeClr val="dk1"/>
                </a:solidFill>
                <a:latin typeface="Calibri"/>
                <a:ea typeface="Calibri"/>
                <a:cs typeface="Calibri"/>
                <a:sym typeface="Calibri"/>
                <a:rtl val="0"/>
              </a:rPr>
              <a:t>Incidentie, prevalentie en normale opvoedproblemen</a:t>
            </a:r>
          </a:p>
          <a:p>
            <a:pPr indent="-355600" lvl="0" marL="457200" marR="0" rtl="0" algn="l">
              <a:lnSpc>
                <a:spcPct val="136842"/>
              </a:lnSpc>
              <a:spcBef>
                <a:spcPts val="380"/>
              </a:spcBef>
              <a:spcAft>
                <a:spcPts val="0"/>
              </a:spcAft>
              <a:buClr>
                <a:srgbClr val="000000"/>
              </a:buClr>
              <a:buSzPct val="100000"/>
              <a:buFont typeface="Calibri"/>
              <a:buAutoNum type="arabicPeriod"/>
            </a:pPr>
            <a:r>
              <a:rPr b="1" i="0" lang="en-US" sz="1900" u="none" cap="none" strike="noStrike">
                <a:solidFill>
                  <a:schemeClr val="dk1"/>
                </a:solidFill>
                <a:latin typeface="Calibri"/>
                <a:ea typeface="Calibri"/>
                <a:cs typeface="Calibri"/>
                <a:sym typeface="Calibri"/>
                <a:rtl val="0"/>
              </a:rPr>
              <a:t>Oorzaken van (lichte) opvoedproblemen en de gevolgen </a:t>
            </a:r>
          </a:p>
          <a:p>
            <a:pPr indent="-355600" lvl="0" marL="457200" marR="0" rtl="0" algn="l">
              <a:lnSpc>
                <a:spcPct val="136842"/>
              </a:lnSpc>
              <a:spcBef>
                <a:spcPts val="380"/>
              </a:spcBef>
              <a:spcAft>
                <a:spcPts val="0"/>
              </a:spcAft>
              <a:buClr>
                <a:srgbClr val="000000"/>
              </a:buClr>
              <a:buSzPct val="100000"/>
              <a:buFont typeface="Calibri"/>
              <a:buAutoNum type="arabicPeriod"/>
            </a:pPr>
            <a:r>
              <a:rPr b="1" i="0" lang="en-US" sz="1900" u="none" cap="none" strike="noStrike">
                <a:solidFill>
                  <a:schemeClr val="dk1"/>
                </a:solidFill>
                <a:latin typeface="Calibri"/>
                <a:ea typeface="Calibri"/>
                <a:cs typeface="Calibri"/>
                <a:sym typeface="Calibri"/>
                <a:rtl val="0"/>
              </a:rPr>
              <a:t>Achtergrond, doel en inhoud van de richtlijn</a:t>
            </a:r>
          </a:p>
          <a:p>
            <a:pPr indent="-355600" lvl="0" marL="457200" marR="0" rtl="0" algn="l">
              <a:lnSpc>
                <a:spcPct val="136842"/>
              </a:lnSpc>
              <a:spcBef>
                <a:spcPts val="380"/>
              </a:spcBef>
              <a:spcAft>
                <a:spcPts val="0"/>
              </a:spcAft>
              <a:buClr>
                <a:srgbClr val="000000"/>
              </a:buClr>
              <a:buSzPct val="100000"/>
              <a:buFont typeface="Calibri"/>
              <a:buAutoNum type="arabicPeriod"/>
            </a:pPr>
            <a:r>
              <a:rPr b="1" i="0" lang="en-US" sz="1900" u="none" cap="none" strike="noStrike">
                <a:solidFill>
                  <a:schemeClr val="dk1"/>
                </a:solidFill>
                <a:latin typeface="Calibri"/>
                <a:ea typeface="Calibri"/>
                <a:cs typeface="Calibri"/>
                <a:sym typeface="Calibri"/>
                <a:rtl val="0"/>
              </a:rPr>
              <a:t>Signalering</a:t>
            </a:r>
          </a:p>
          <a:p>
            <a:pPr indent="-355600" lvl="0" marL="457200" marR="0" rtl="0" algn="l">
              <a:lnSpc>
                <a:spcPct val="136842"/>
              </a:lnSpc>
              <a:spcBef>
                <a:spcPts val="380"/>
              </a:spcBef>
              <a:spcAft>
                <a:spcPts val="0"/>
              </a:spcAft>
              <a:buClr>
                <a:srgbClr val="000000"/>
              </a:buClr>
              <a:buSzPct val="100000"/>
              <a:buFont typeface="Calibri"/>
              <a:buAutoNum type="arabicPeriod"/>
            </a:pPr>
            <a:r>
              <a:rPr b="1" i="0" lang="en-US" sz="1900" u="none" cap="none" strike="noStrike">
                <a:solidFill>
                  <a:schemeClr val="dk1"/>
                </a:solidFill>
                <a:latin typeface="Calibri"/>
                <a:ea typeface="Calibri"/>
                <a:cs typeface="Calibri"/>
                <a:sym typeface="Calibri"/>
                <a:rtl val="0"/>
              </a:rPr>
              <a:t>Ondersteuning en begeleiding</a:t>
            </a:r>
          </a:p>
          <a:p>
            <a:pPr indent="-355600" lvl="0" marL="457200" marR="0" rtl="0" algn="l">
              <a:lnSpc>
                <a:spcPct val="136842"/>
              </a:lnSpc>
              <a:spcBef>
                <a:spcPts val="380"/>
              </a:spcBef>
              <a:spcAft>
                <a:spcPts val="0"/>
              </a:spcAft>
              <a:buClr>
                <a:srgbClr val="000000"/>
              </a:buClr>
              <a:buSzPct val="100000"/>
              <a:buFont typeface="Calibri"/>
              <a:buAutoNum type="arabicPeriod"/>
            </a:pPr>
            <a:r>
              <a:rPr b="1" i="0" lang="en-US" sz="1900" u="none" cap="none" strike="noStrike">
                <a:solidFill>
                  <a:schemeClr val="dk1"/>
                </a:solidFill>
                <a:latin typeface="Calibri"/>
                <a:ea typeface="Calibri"/>
                <a:cs typeface="Calibri"/>
                <a:sym typeface="Calibri"/>
                <a:rtl val="0"/>
              </a:rPr>
              <a:t>Preventieve voorlichting en advies</a:t>
            </a:r>
          </a:p>
          <a:p>
            <a:pPr indent="-355600" lvl="0" marL="457200" marR="0" rtl="0" algn="l">
              <a:lnSpc>
                <a:spcPct val="136842"/>
              </a:lnSpc>
              <a:spcBef>
                <a:spcPts val="380"/>
              </a:spcBef>
              <a:spcAft>
                <a:spcPts val="0"/>
              </a:spcAft>
              <a:buClr>
                <a:srgbClr val="000000"/>
              </a:buClr>
              <a:buSzPct val="100000"/>
              <a:buFont typeface="Calibri"/>
              <a:buAutoNum type="arabicPeriod"/>
            </a:pPr>
            <a:r>
              <a:rPr b="1" i="0" lang="en-US" sz="1900" u="none" cap="none" strike="noStrike">
                <a:solidFill>
                  <a:schemeClr val="dk1"/>
                </a:solidFill>
                <a:latin typeface="Calibri"/>
                <a:ea typeface="Calibri"/>
                <a:cs typeface="Calibri"/>
                <a:sym typeface="Calibri"/>
                <a:rtl val="0"/>
              </a:rPr>
              <a:t>Interventies</a:t>
            </a:r>
          </a:p>
          <a:p>
            <a:pPr indent="-355600" lvl="0" marL="457200" marR="0" rtl="0" algn="l">
              <a:lnSpc>
                <a:spcPct val="136842"/>
              </a:lnSpc>
              <a:spcBef>
                <a:spcPts val="380"/>
              </a:spcBef>
              <a:spcAft>
                <a:spcPts val="0"/>
              </a:spcAft>
              <a:buClr>
                <a:srgbClr val="000000"/>
              </a:buClr>
              <a:buSzPct val="100000"/>
              <a:buFont typeface="Calibri"/>
              <a:buAutoNum type="arabicPeriod"/>
            </a:pPr>
            <a:r>
              <a:rPr b="1" i="0" lang="en-US" sz="1900" u="none" cap="none" strike="noStrike">
                <a:solidFill>
                  <a:schemeClr val="dk1"/>
                </a:solidFill>
                <a:latin typeface="Calibri"/>
                <a:ea typeface="Calibri"/>
                <a:cs typeface="Calibri"/>
                <a:sym typeface="Calibri"/>
                <a:rtl val="0"/>
              </a:rPr>
              <a:t>Inschakelen van gespecialiseerde hulp</a:t>
            </a:r>
          </a:p>
          <a:p>
            <a:pPr indent="-355600" lvl="0" marL="457200" marR="0" rtl="0" algn="l">
              <a:lnSpc>
                <a:spcPct val="136842"/>
              </a:lnSpc>
              <a:spcBef>
                <a:spcPts val="380"/>
              </a:spcBef>
              <a:spcAft>
                <a:spcPts val="0"/>
              </a:spcAft>
              <a:buClr>
                <a:srgbClr val="000000"/>
              </a:buClr>
              <a:buSzPct val="100000"/>
              <a:buFont typeface="Calibri"/>
              <a:buAutoNum type="arabicPeriod"/>
            </a:pPr>
            <a:r>
              <a:rPr b="1" i="0" lang="en-US" sz="1900" u="none" cap="none" strike="noStrike">
                <a:solidFill>
                  <a:schemeClr val="dk1"/>
                </a:solidFill>
                <a:latin typeface="Calibri"/>
                <a:ea typeface="Calibri"/>
                <a:cs typeface="Calibri"/>
                <a:sym typeface="Calibri"/>
                <a:rtl val="0"/>
              </a:rPr>
              <a:t>Randvoorwaarden, vragen, contactinformatie</a:t>
            </a:r>
          </a:p>
          <a:p>
            <a:pPr indent="0" lvl="0" marL="0" marR="0" rtl="0" algn="l">
              <a:lnSpc>
                <a:spcPct val="100000"/>
              </a:lnSpc>
              <a:spcBef>
                <a:spcPts val="0"/>
              </a:spcBef>
              <a:spcAft>
                <a:spcPts val="0"/>
              </a:spcAft>
              <a:buClr>
                <a:srgbClr val="000000"/>
              </a:buClr>
              <a:buFont typeface="Arial"/>
              <a:buNone/>
            </a:pPr>
            <a:r>
              <a:t/>
            </a:r>
            <a:endParaRPr b="0" i="0" sz="1900" u="none" cap="none" strike="noStrike">
              <a:solidFill>
                <a:schemeClr val="dk1"/>
              </a:solidFill>
              <a:latin typeface="Calibri"/>
              <a:ea typeface="Calibri"/>
              <a:cs typeface="Calibri"/>
              <a:sym typeface="Calibri"/>
              <a:rtl val="0"/>
            </a:endParaRPr>
          </a:p>
        </p:txBody>
      </p:sp>
      <p:sp>
        <p:nvSpPr>
          <p:cNvPr id="39" name="Shape 39"/>
          <p:cNvSpPr txBox="1"/>
          <p:nvPr>
            <p:ph idx="4294967295" type="ftr"/>
          </p:nvPr>
        </p:nvSpPr>
        <p:spPr>
          <a:xfrm>
            <a:off x="1547812" y="6553200"/>
            <a:ext cx="5157900" cy="228600"/>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rgbClr val="A08241"/>
              </a:buClr>
              <a:buSzPct val="25000"/>
              <a:buFont typeface="Arial"/>
              <a:buNone/>
            </a:pPr>
            <a:r>
              <a:t/>
            </a:r>
            <a:endParaRPr b="1" i="0" sz="1000" u="none" cap="none" strike="noStrike">
              <a:solidFill>
                <a:srgbClr val="A08241"/>
              </a:solidFill>
              <a:latin typeface="Arial"/>
              <a:ea typeface="Arial"/>
              <a:cs typeface="Arial"/>
              <a:sym typeface="Arial"/>
              <a:rtl val="0"/>
            </a:endParaRPr>
          </a:p>
        </p:txBody>
      </p:sp>
      <p:sp>
        <p:nvSpPr>
          <p:cNvPr id="40" name="Shape 40"/>
          <p:cNvSpPr txBox="1"/>
          <p:nvPr/>
        </p:nvSpPr>
        <p:spPr>
          <a:xfrm>
            <a:off x="-1686550" y="6475975"/>
            <a:ext cx="3657600" cy="457200"/>
          </a:xfrm>
          <a:prstGeom prst="rect">
            <a:avLst/>
          </a:prstGeom>
          <a:noFill/>
          <a:ln>
            <a:noFill/>
          </a:ln>
        </p:spPr>
        <p:txBody>
          <a:bodyPr anchorCtr="0" anchor="t" bIns="91425" lIns="91425" rIns="91425" tIns="91425">
            <a:noAutofit/>
          </a:bodyPr>
          <a:lstStyle/>
          <a:p>
            <a:pPr indent="0" lvl="0" marL="0" marR="0" rtl="0" algn="l">
              <a:lnSpc>
                <a:spcPct val="100000"/>
              </a:lnSpc>
              <a:spcBef>
                <a:spcPts val="0"/>
              </a:spcBef>
              <a:spcAft>
                <a:spcPts val="0"/>
              </a:spcAft>
              <a:buClr>
                <a:srgbClr val="000000"/>
              </a:buClr>
              <a:buFont typeface="Arial"/>
              <a:buNone/>
            </a:pPr>
            <a:r>
              <a:t/>
            </a:r>
            <a:endParaRPr b="0" i="0" sz="1400" u="none" cap="none" strike="noStrike">
              <a:solidFill>
                <a:srgbClr val="000000"/>
              </a:solidFill>
              <a:latin typeface="Arial"/>
              <a:ea typeface="Arial"/>
              <a:cs typeface="Arial"/>
              <a:sym typeface="Arial"/>
              <a:rtl val="0"/>
            </a:endParaRP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5" name="Shape 105"/>
        <p:cNvGrpSpPr/>
        <p:nvPr/>
      </p:nvGrpSpPr>
      <p:grpSpPr>
        <a:xfrm>
          <a:off x="0" y="0"/>
          <a:ext cx="0" cy="0"/>
          <a:chOff x="0" y="0"/>
          <a:chExt cx="0" cy="0"/>
        </a:xfrm>
      </p:grpSpPr>
      <p:sp>
        <p:nvSpPr>
          <p:cNvPr id="106" name="Shape 106"/>
          <p:cNvSpPr txBox="1"/>
          <p:nvPr/>
        </p:nvSpPr>
        <p:spPr>
          <a:xfrm>
            <a:off x="1547800" y="1080875"/>
            <a:ext cx="7139099" cy="428700"/>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2"/>
              </a:buClr>
              <a:buSzPct val="25000"/>
              <a:buFont typeface="Calibri"/>
              <a:buNone/>
            </a:pPr>
            <a:r>
              <a:rPr b="1" i="0" lang="en-US" sz="2400" u="none" cap="none" strike="noStrike">
                <a:solidFill>
                  <a:srgbClr val="4C1130"/>
                </a:solidFill>
                <a:latin typeface="Calibri"/>
                <a:ea typeface="Calibri"/>
                <a:cs typeface="Calibri"/>
                <a:sym typeface="Calibri"/>
                <a:rtl val="0"/>
              </a:rPr>
              <a:t>	Inhoud van de richtlijn</a:t>
            </a:r>
          </a:p>
        </p:txBody>
      </p:sp>
      <p:sp>
        <p:nvSpPr>
          <p:cNvPr id="107" name="Shape 107"/>
          <p:cNvSpPr txBox="1"/>
          <p:nvPr/>
        </p:nvSpPr>
        <p:spPr>
          <a:xfrm>
            <a:off x="922475" y="1425650"/>
            <a:ext cx="8153100" cy="5356200"/>
          </a:xfrm>
          <a:prstGeom prst="rect">
            <a:avLst/>
          </a:prstGeom>
          <a:noFill/>
          <a:ln>
            <a:noFill/>
          </a:ln>
        </p:spPr>
        <p:txBody>
          <a:bodyPr anchorCtr="0" anchor="t" bIns="45700" lIns="91425" rIns="91425" tIns="45700">
            <a:noAutofit/>
          </a:bodyPr>
          <a:lstStyle/>
          <a:p>
            <a:pPr indent="457200" lvl="0" marL="0" marR="0" rtl="0" algn="l">
              <a:lnSpc>
                <a:spcPct val="136842"/>
              </a:lnSpc>
              <a:spcBef>
                <a:spcPts val="0"/>
              </a:spcBef>
              <a:spcAft>
                <a:spcPts val="0"/>
              </a:spcAft>
              <a:buClr>
                <a:schemeClr val="dk1"/>
              </a:buClr>
              <a:buSzPct val="25000"/>
              <a:buFont typeface="Arial"/>
              <a:buNone/>
            </a:pPr>
            <a:br>
              <a:rPr b="0" i="0" lang="en-US" sz="1800" u="none" cap="none" strike="noStrike">
                <a:solidFill>
                  <a:schemeClr val="dk1"/>
                </a:solidFill>
                <a:latin typeface="Arial"/>
                <a:ea typeface="Arial"/>
                <a:cs typeface="Arial"/>
                <a:sym typeface="Arial"/>
                <a:rtl val="0"/>
              </a:rPr>
            </a:br>
            <a:r>
              <a:rPr b="0" i="0" lang="en-US" sz="1800" u="none" cap="none" strike="noStrike">
                <a:solidFill>
                  <a:schemeClr val="dk1"/>
                </a:solidFill>
                <a:latin typeface="Arial"/>
                <a:ea typeface="Arial"/>
                <a:cs typeface="Arial"/>
                <a:sym typeface="Arial"/>
                <a:rtl val="0"/>
              </a:rPr>
              <a:t>	</a:t>
            </a:r>
            <a:r>
              <a:rPr b="0" i="0" lang="en-US" sz="1900" u="none" cap="none" strike="noStrike">
                <a:solidFill>
                  <a:schemeClr val="dk1"/>
                </a:solidFill>
                <a:latin typeface="Calibri"/>
                <a:ea typeface="Calibri"/>
                <a:cs typeface="Calibri"/>
                <a:sym typeface="Calibri"/>
                <a:rtl val="0"/>
              </a:rPr>
              <a:t>H1. Wat is opvoedingsondersteuning </a:t>
            </a:r>
          </a:p>
          <a:p>
            <a:pPr indent="0" lvl="0" marL="0" marR="0" rtl="0" algn="l">
              <a:lnSpc>
                <a:spcPct val="136842"/>
              </a:lnSpc>
              <a:spcBef>
                <a:spcPts val="380"/>
              </a:spcBef>
              <a:spcAft>
                <a:spcPts val="0"/>
              </a:spcAft>
              <a:buClr>
                <a:schemeClr val="dk1"/>
              </a:buClr>
              <a:buSzPct val="25000"/>
              <a:buFont typeface="Calibri"/>
              <a:buNone/>
            </a:pPr>
            <a:r>
              <a:rPr b="0" i="0" lang="en-US" sz="1900" u="none" cap="none" strike="noStrike">
                <a:solidFill>
                  <a:schemeClr val="dk1"/>
                </a:solidFill>
                <a:latin typeface="Calibri"/>
                <a:ea typeface="Calibri"/>
                <a:cs typeface="Calibri"/>
                <a:sym typeface="Calibri"/>
                <a:rtl val="0"/>
              </a:rPr>
              <a:t>	H2. Opvoedvragen en ondersteuningsbehoeften van ouders</a:t>
            </a:r>
          </a:p>
          <a:p>
            <a:pPr indent="0" lvl="0" marL="0" marR="0" rtl="0" algn="l">
              <a:lnSpc>
                <a:spcPct val="136842"/>
              </a:lnSpc>
              <a:spcBef>
                <a:spcPts val="380"/>
              </a:spcBef>
              <a:spcAft>
                <a:spcPts val="0"/>
              </a:spcAft>
              <a:buClr>
                <a:schemeClr val="dk1"/>
              </a:buClr>
              <a:buSzPct val="25000"/>
              <a:buFont typeface="Calibri"/>
              <a:buNone/>
            </a:pPr>
            <a:r>
              <a:rPr b="0" i="0" lang="en-US" sz="1900" u="none" cap="none" strike="noStrike">
                <a:solidFill>
                  <a:schemeClr val="dk1"/>
                </a:solidFill>
                <a:latin typeface="Calibri"/>
                <a:ea typeface="Calibri"/>
                <a:cs typeface="Calibri"/>
                <a:sym typeface="Calibri"/>
                <a:rtl val="0"/>
              </a:rPr>
              <a:t>	H3. Wettelijke kaders, zorgstructuren en trends</a:t>
            </a:r>
          </a:p>
          <a:p>
            <a:pPr indent="0" lvl="0" marL="0" marR="0" rtl="0" algn="l">
              <a:lnSpc>
                <a:spcPct val="136842"/>
              </a:lnSpc>
              <a:spcBef>
                <a:spcPts val="380"/>
              </a:spcBef>
              <a:spcAft>
                <a:spcPts val="0"/>
              </a:spcAft>
              <a:buClr>
                <a:schemeClr val="dk1"/>
              </a:buClr>
              <a:buSzPct val="25000"/>
              <a:buFont typeface="Calibri"/>
              <a:buNone/>
            </a:pPr>
            <a:r>
              <a:rPr b="0" i="0" lang="en-US" sz="1900" u="none" cap="none" strike="noStrike">
                <a:solidFill>
                  <a:schemeClr val="dk1"/>
                </a:solidFill>
                <a:latin typeface="Calibri"/>
                <a:ea typeface="Calibri"/>
                <a:cs typeface="Calibri"/>
                <a:sym typeface="Calibri"/>
                <a:rtl val="0"/>
              </a:rPr>
              <a:t>	H4. Uitvoering van de taken van opvoedingsondersteuning</a:t>
            </a:r>
          </a:p>
          <a:p>
            <a:pPr indent="0" lvl="0" marL="0" marR="0" rtl="0" algn="l">
              <a:lnSpc>
                <a:spcPct val="136842"/>
              </a:lnSpc>
              <a:spcBef>
                <a:spcPts val="380"/>
              </a:spcBef>
              <a:spcAft>
                <a:spcPts val="0"/>
              </a:spcAft>
              <a:buClr>
                <a:schemeClr val="dk1"/>
              </a:buClr>
              <a:buSzPct val="25000"/>
              <a:buFont typeface="Calibri"/>
              <a:buNone/>
            </a:pPr>
            <a:r>
              <a:rPr b="0" i="0" lang="en-US" sz="1900" u="none" cap="none" strike="noStrike">
                <a:solidFill>
                  <a:schemeClr val="dk1"/>
                </a:solidFill>
                <a:latin typeface="Calibri"/>
                <a:ea typeface="Calibri"/>
                <a:cs typeface="Calibri"/>
                <a:sym typeface="Calibri"/>
                <a:rtl val="0"/>
              </a:rPr>
              <a:t>	H5. Preventie, signalering, interventie</a:t>
            </a:r>
          </a:p>
          <a:p>
            <a:pPr indent="0" lvl="0" marL="0" marR="0" rtl="0" algn="l">
              <a:lnSpc>
                <a:spcPct val="136842"/>
              </a:lnSpc>
              <a:spcBef>
                <a:spcPts val="380"/>
              </a:spcBef>
              <a:spcAft>
                <a:spcPts val="0"/>
              </a:spcAft>
              <a:buClr>
                <a:schemeClr val="dk1"/>
              </a:buClr>
              <a:buSzPct val="25000"/>
              <a:buFont typeface="Calibri"/>
              <a:buNone/>
            </a:pPr>
            <a:r>
              <a:rPr b="0" i="0" lang="en-US" sz="1900" u="none" cap="none" strike="noStrike">
                <a:solidFill>
                  <a:schemeClr val="dk1"/>
                </a:solidFill>
                <a:latin typeface="Calibri"/>
                <a:ea typeface="Calibri"/>
                <a:cs typeface="Calibri"/>
                <a:sym typeface="Calibri"/>
                <a:rtl val="0"/>
              </a:rPr>
              <a:t>	H6. Houding, vaardigheden en competenties van JGZ professionals</a:t>
            </a:r>
          </a:p>
          <a:p>
            <a:pPr indent="0" lvl="0" marL="0" marR="0" rtl="0" algn="l">
              <a:lnSpc>
                <a:spcPct val="136842"/>
              </a:lnSpc>
              <a:spcBef>
                <a:spcPts val="380"/>
              </a:spcBef>
              <a:spcAft>
                <a:spcPts val="0"/>
              </a:spcAft>
              <a:buClr>
                <a:schemeClr val="dk1"/>
              </a:buClr>
              <a:buSzPct val="25000"/>
              <a:buFont typeface="Calibri"/>
              <a:buNone/>
            </a:pPr>
            <a:r>
              <a:rPr b="0" i="0" lang="en-US" sz="1900" u="none" cap="none" strike="noStrike">
                <a:solidFill>
                  <a:schemeClr val="dk1"/>
                </a:solidFill>
                <a:latin typeface="Calibri"/>
                <a:ea typeface="Calibri"/>
                <a:cs typeface="Calibri"/>
                <a:sym typeface="Calibri"/>
                <a:rtl val="0"/>
              </a:rPr>
              <a:t>	H7. Beslissen over steun en hulp bij het opvoeden</a:t>
            </a:r>
          </a:p>
          <a:p>
            <a:pPr indent="0" lvl="0" marL="0" marR="0" rtl="0" algn="l">
              <a:lnSpc>
                <a:spcPct val="136842"/>
              </a:lnSpc>
              <a:spcBef>
                <a:spcPts val="380"/>
              </a:spcBef>
              <a:spcAft>
                <a:spcPts val="0"/>
              </a:spcAft>
              <a:buClr>
                <a:schemeClr val="dk1"/>
              </a:buClr>
              <a:buSzPct val="25000"/>
              <a:buFont typeface="Calibri"/>
              <a:buNone/>
            </a:pPr>
            <a:r>
              <a:rPr b="0" i="0" lang="en-US" sz="1900" u="none" cap="none" strike="noStrike">
                <a:solidFill>
                  <a:schemeClr val="dk1"/>
                </a:solidFill>
                <a:latin typeface="Calibri"/>
                <a:ea typeface="Calibri"/>
                <a:cs typeface="Calibri"/>
                <a:sym typeface="Calibri"/>
                <a:rtl val="0"/>
              </a:rPr>
              <a:t>	H8. Samenwerking in de keten van opvoedhulp</a:t>
            </a:r>
          </a:p>
          <a:p>
            <a:pPr indent="0" lvl="0" marL="0" marR="0" rtl="0" algn="l">
              <a:lnSpc>
                <a:spcPct val="100000"/>
              </a:lnSpc>
              <a:spcBef>
                <a:spcPts val="0"/>
              </a:spcBef>
              <a:spcAft>
                <a:spcPts val="0"/>
              </a:spcAft>
              <a:buClr>
                <a:srgbClr val="000000"/>
              </a:buClr>
              <a:buFont typeface="Arial"/>
              <a:buNone/>
            </a:pPr>
            <a:r>
              <a:t/>
            </a:r>
            <a:endParaRPr b="0" i="0" sz="1900" u="none" cap="none" strike="noStrike">
              <a:solidFill>
                <a:schemeClr val="dk1"/>
              </a:solidFill>
              <a:latin typeface="Calibri"/>
              <a:ea typeface="Calibri"/>
              <a:cs typeface="Calibri"/>
              <a:sym typeface="Calibri"/>
              <a:rtl val="0"/>
            </a:endParaRPr>
          </a:p>
          <a:p>
            <a:pPr indent="0" lvl="0" marL="0" marR="0" rtl="0" algn="l">
              <a:lnSpc>
                <a:spcPct val="136842"/>
              </a:lnSpc>
              <a:spcBef>
                <a:spcPts val="380"/>
              </a:spcBef>
              <a:spcAft>
                <a:spcPts val="0"/>
              </a:spcAft>
              <a:buClr>
                <a:schemeClr val="dk1"/>
              </a:buClr>
              <a:buSzPct val="25000"/>
              <a:buFont typeface="Calibri"/>
              <a:buNone/>
            </a:pPr>
            <a:r>
              <a:rPr b="0" i="0" lang="en-US" sz="1900" u="none" cap="none" strike="noStrike">
                <a:solidFill>
                  <a:srgbClr val="CC0000"/>
                </a:solidFill>
                <a:latin typeface="Calibri"/>
                <a:ea typeface="Calibri"/>
                <a:cs typeface="Calibri"/>
                <a:sym typeface="Calibri"/>
                <a:rtl val="0"/>
              </a:rPr>
              <a:t>De richtlijn bestaat uit een uitvoerig moederdocument, samenvatting (met 8 hoofdstukken), managementsamenvatting en drie werkkaarten</a:t>
            </a:r>
            <a:r>
              <a:rPr lang="en-US" sz="1900">
                <a:solidFill>
                  <a:srgbClr val="CC0000"/>
                </a:solidFill>
                <a:latin typeface="Calibri"/>
                <a:ea typeface="Calibri"/>
                <a:cs typeface="Calibri"/>
                <a:sym typeface="Calibri"/>
                <a:rtl val="0"/>
              </a:rPr>
              <a:t>.</a:t>
            </a:r>
          </a:p>
        </p:txBody>
      </p:sp>
      <p:sp>
        <p:nvSpPr>
          <p:cNvPr id="108" name="Shape 108"/>
          <p:cNvSpPr txBox="1"/>
          <p:nvPr/>
        </p:nvSpPr>
        <p:spPr>
          <a:xfrm>
            <a:off x="6705600" y="6553200"/>
            <a:ext cx="1981199" cy="228600"/>
          </a:xfrm>
          <a:prstGeom prst="rect">
            <a:avLst/>
          </a:prstGeom>
          <a:noFill/>
          <a:ln>
            <a:noFill/>
          </a:ln>
        </p:spPr>
        <p:txBody>
          <a:bodyPr anchorCtr="0" anchor="t" bIns="45700" lIns="91425" rIns="91425" tIns="45700">
            <a:noAutofit/>
          </a:bodyPr>
          <a:lstStyle/>
          <a:p>
            <a:pPr indent="0" lvl="0" marL="0" marR="0" rtl="0" algn="r">
              <a:lnSpc>
                <a:spcPct val="100000"/>
              </a:lnSpc>
              <a:spcBef>
                <a:spcPts val="0"/>
              </a:spcBef>
              <a:spcAft>
                <a:spcPts val="0"/>
              </a:spcAft>
              <a:buClr>
                <a:srgbClr val="A08241"/>
              </a:buClr>
              <a:buSzPct val="25000"/>
              <a:buFont typeface="Calibri"/>
              <a:buNone/>
            </a:pPr>
            <a:r>
              <a:rPr b="0" i="0" lang="en-US" sz="1000" u="none" cap="none" strike="noStrike">
                <a:solidFill>
                  <a:srgbClr val="A08241"/>
                </a:solidFill>
                <a:latin typeface="Calibri"/>
                <a:ea typeface="Calibri"/>
                <a:cs typeface="Calibri"/>
                <a:sym typeface="Calibri"/>
                <a:rtl val="0"/>
              </a:rPr>
              <a:t>*</a:t>
            </a:r>
          </a:p>
        </p:txBody>
      </p:sp>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2" name="Shape 112"/>
        <p:cNvGrpSpPr/>
        <p:nvPr/>
      </p:nvGrpSpPr>
      <p:grpSpPr>
        <a:xfrm>
          <a:off x="0" y="0"/>
          <a:ext cx="0" cy="0"/>
          <a:chOff x="0" y="0"/>
          <a:chExt cx="0" cy="0"/>
        </a:xfrm>
      </p:grpSpPr>
      <p:sp>
        <p:nvSpPr>
          <p:cNvPr id="113" name="Shape 113"/>
          <p:cNvSpPr txBox="1"/>
          <p:nvPr/>
        </p:nvSpPr>
        <p:spPr>
          <a:xfrm>
            <a:off x="410000" y="922475"/>
            <a:ext cx="8277000" cy="465900"/>
          </a:xfrm>
          <a:prstGeom prst="rect">
            <a:avLst/>
          </a:prstGeom>
          <a:noFill/>
          <a:ln>
            <a:noFill/>
          </a:ln>
        </p:spPr>
        <p:txBody>
          <a:bodyPr anchorCtr="0" anchor="t" bIns="45700" lIns="91425" rIns="91425" tIns="45700">
            <a:noAutofit/>
          </a:bodyPr>
          <a:lstStyle/>
          <a:p>
            <a:pPr indent="457200" lvl="0" marL="2743200" marR="0" rtl="0" algn="l">
              <a:lnSpc>
                <a:spcPct val="100000"/>
              </a:lnSpc>
              <a:spcBef>
                <a:spcPts val="0"/>
              </a:spcBef>
              <a:spcAft>
                <a:spcPts val="0"/>
              </a:spcAft>
              <a:buClr>
                <a:schemeClr val="dk2"/>
              </a:buClr>
              <a:buSzPct val="25000"/>
              <a:buFont typeface="Calibri"/>
              <a:buNone/>
            </a:pPr>
            <a:r>
              <a:rPr b="1" i="0" lang="en-US" sz="2400" u="none" cap="none" strike="noStrike">
                <a:solidFill>
                  <a:srgbClr val="4C1130"/>
                </a:solidFill>
                <a:latin typeface="Calibri"/>
                <a:ea typeface="Calibri"/>
                <a:cs typeface="Calibri"/>
                <a:sym typeface="Calibri"/>
                <a:rtl val="0"/>
              </a:rPr>
              <a:t>Signalering</a:t>
            </a:r>
          </a:p>
        </p:txBody>
      </p:sp>
      <p:sp>
        <p:nvSpPr>
          <p:cNvPr id="114" name="Shape 114"/>
          <p:cNvSpPr txBox="1"/>
          <p:nvPr/>
        </p:nvSpPr>
        <p:spPr>
          <a:xfrm>
            <a:off x="335450" y="1500200"/>
            <a:ext cx="8351399" cy="4791000"/>
          </a:xfrm>
          <a:prstGeom prst="rect">
            <a:avLst/>
          </a:prstGeom>
          <a:noFill/>
          <a:ln>
            <a:noFill/>
          </a:ln>
        </p:spPr>
        <p:txBody>
          <a:bodyPr anchorCtr="0" anchor="t" bIns="45700" lIns="91425" rIns="91425" tIns="45700">
            <a:noAutofit/>
          </a:bodyPr>
          <a:lstStyle/>
          <a:p>
            <a:pPr indent="0" lvl="0" marL="0" marR="0" rtl="0" algn="l">
              <a:lnSpc>
                <a:spcPct val="115000"/>
              </a:lnSpc>
              <a:spcBef>
                <a:spcPts val="0"/>
              </a:spcBef>
              <a:spcAft>
                <a:spcPts val="0"/>
              </a:spcAft>
              <a:buClr>
                <a:schemeClr val="dk1"/>
              </a:buClr>
              <a:buSzPct val="25000"/>
              <a:buFont typeface="Calibri"/>
              <a:buNone/>
            </a:pPr>
            <a:r>
              <a:rPr b="1" i="0" lang="en-US" sz="1900" u="none" cap="none" strike="noStrike">
                <a:solidFill>
                  <a:schemeClr val="dk1"/>
                </a:solidFill>
                <a:latin typeface="Calibri"/>
                <a:ea typeface="Calibri"/>
                <a:cs typeface="Calibri"/>
                <a:sym typeface="Calibri"/>
                <a:rtl val="0"/>
              </a:rPr>
              <a:t>⇛ Het advies is om </a:t>
            </a:r>
          </a:p>
          <a:p>
            <a:pPr indent="-349250" lvl="0" marL="457200" marR="0" rtl="0" algn="l">
              <a:lnSpc>
                <a:spcPct val="100000"/>
              </a:lnSpc>
              <a:spcBef>
                <a:spcPts val="1000"/>
              </a:spcBef>
              <a:spcAft>
                <a:spcPts val="0"/>
              </a:spcAft>
              <a:buClr>
                <a:srgbClr val="000000"/>
              </a:buClr>
              <a:buSzPct val="100000"/>
              <a:buFont typeface="Calibri"/>
              <a:buChar char="➢"/>
            </a:pPr>
            <a:r>
              <a:rPr i="0" lang="en-US" sz="1900" u="none" cap="none" strike="noStrike">
                <a:solidFill>
                  <a:schemeClr val="dk1"/>
                </a:solidFill>
                <a:latin typeface="Calibri"/>
                <a:ea typeface="Calibri"/>
                <a:cs typeface="Calibri"/>
                <a:sym typeface="Calibri"/>
                <a:rtl val="0"/>
              </a:rPr>
              <a:t>één instrument te gebruiken voor de signalering van </a:t>
            </a:r>
            <a:r>
              <a:rPr i="1" lang="en-US" sz="1900" u="none" cap="none" strike="noStrike">
                <a:solidFill>
                  <a:schemeClr val="dk1"/>
                </a:solidFill>
                <a:latin typeface="Calibri"/>
                <a:ea typeface="Calibri"/>
                <a:cs typeface="Calibri"/>
                <a:sym typeface="Calibri"/>
                <a:rtl val="0"/>
              </a:rPr>
              <a:t>opvoedingsproblemen </a:t>
            </a:r>
          </a:p>
          <a:p>
            <a:pPr indent="457200" lvl="0" marL="3200400" marR="0" rtl="0" algn="l">
              <a:lnSpc>
                <a:spcPct val="100000"/>
              </a:lnSpc>
              <a:spcBef>
                <a:spcPts val="1000"/>
              </a:spcBef>
              <a:spcAft>
                <a:spcPts val="0"/>
              </a:spcAft>
              <a:buClr>
                <a:schemeClr val="dk1"/>
              </a:buClr>
              <a:buSzPct val="25000"/>
              <a:buFont typeface="Calibri"/>
              <a:buNone/>
            </a:pPr>
            <a:r>
              <a:rPr i="1" lang="en-US" sz="1900" u="none" cap="none" strike="noStrike">
                <a:solidFill>
                  <a:schemeClr val="dk1"/>
                </a:solidFill>
                <a:latin typeface="Calibri"/>
                <a:ea typeface="Calibri"/>
                <a:cs typeface="Calibri"/>
                <a:sym typeface="Calibri"/>
                <a:rtl val="0"/>
              </a:rPr>
              <a:t>en</a:t>
            </a:r>
            <a:r>
              <a:rPr i="0" lang="en-US" sz="1900" u="none" cap="none" strike="noStrike">
                <a:solidFill>
                  <a:schemeClr val="dk1"/>
                </a:solidFill>
                <a:latin typeface="Calibri"/>
                <a:ea typeface="Calibri"/>
                <a:cs typeface="Calibri"/>
                <a:sym typeface="Calibri"/>
                <a:rtl val="0"/>
              </a:rPr>
              <a:t> </a:t>
            </a:r>
          </a:p>
          <a:p>
            <a:pPr indent="-349250" lvl="0" marL="457200" marR="0" rtl="0" algn="l">
              <a:lnSpc>
                <a:spcPct val="100000"/>
              </a:lnSpc>
              <a:spcBef>
                <a:spcPts val="1000"/>
              </a:spcBef>
              <a:spcAft>
                <a:spcPts val="0"/>
              </a:spcAft>
              <a:buClr>
                <a:srgbClr val="000000"/>
              </a:buClr>
              <a:buSzPct val="100000"/>
              <a:buFont typeface="Calibri"/>
              <a:buChar char="➢"/>
            </a:pPr>
            <a:r>
              <a:rPr i="0" lang="en-US" sz="1900" u="none" cap="none" strike="noStrike">
                <a:solidFill>
                  <a:schemeClr val="dk1"/>
                </a:solidFill>
                <a:latin typeface="Calibri"/>
                <a:ea typeface="Calibri"/>
                <a:cs typeface="Calibri"/>
                <a:sym typeface="Calibri"/>
                <a:rtl val="0"/>
              </a:rPr>
              <a:t>één instrument te gebruiken voor de signalering van </a:t>
            </a:r>
            <a:r>
              <a:rPr i="1" lang="en-US" sz="1900" u="none" cap="none" strike="noStrike">
                <a:solidFill>
                  <a:schemeClr val="dk1"/>
                </a:solidFill>
                <a:latin typeface="Calibri"/>
                <a:ea typeface="Calibri"/>
                <a:cs typeface="Calibri"/>
                <a:sym typeface="Calibri"/>
                <a:rtl val="0"/>
              </a:rPr>
              <a:t>psychosociale problemen</a:t>
            </a:r>
            <a:r>
              <a:rPr i="0" lang="en-US" sz="1900" u="none" cap="none" strike="noStrike">
                <a:solidFill>
                  <a:schemeClr val="dk1"/>
                </a:solidFill>
                <a:latin typeface="Calibri"/>
                <a:ea typeface="Calibri"/>
                <a:cs typeface="Calibri"/>
                <a:sym typeface="Calibri"/>
                <a:rtl val="0"/>
              </a:rPr>
              <a:t> (voor 0-4 én 4-19). </a:t>
            </a:r>
          </a:p>
          <a:p>
            <a:pPr indent="0" lvl="0" marL="0" marR="0" rtl="0" algn="l">
              <a:lnSpc>
                <a:spcPct val="100000"/>
              </a:lnSpc>
              <a:spcBef>
                <a:spcPts val="1000"/>
              </a:spcBef>
              <a:spcAft>
                <a:spcPts val="0"/>
              </a:spcAft>
              <a:buClr>
                <a:schemeClr val="dk1"/>
              </a:buClr>
              <a:buSzPct val="25000"/>
              <a:buFont typeface="Calibri"/>
              <a:buNone/>
            </a:pPr>
            <a:r>
              <a:rPr i="0" lang="en-US" sz="1900" u="none" cap="none" strike="noStrike">
                <a:solidFill>
                  <a:schemeClr val="dk1"/>
                </a:solidFill>
                <a:latin typeface="Calibri"/>
                <a:ea typeface="Calibri"/>
                <a:cs typeface="Calibri"/>
                <a:sym typeface="Calibri"/>
                <a:rtl val="0"/>
              </a:rPr>
              <a:t>De keuze voor deze instrumenten dient op managementniveau gemaakt te worden.</a:t>
            </a:r>
          </a:p>
          <a:p>
            <a:pPr indent="-228600" lvl="0" marL="914400" marR="0" rtl="0" algn="l">
              <a:lnSpc>
                <a:spcPct val="100000"/>
              </a:lnSpc>
              <a:spcBef>
                <a:spcPts val="1000"/>
              </a:spcBef>
              <a:spcAft>
                <a:spcPts val="0"/>
              </a:spcAft>
              <a:buClr>
                <a:schemeClr val="dk1"/>
              </a:buClr>
              <a:buSzPct val="25000"/>
              <a:buFont typeface="Calibri"/>
              <a:buNone/>
            </a:pPr>
            <a:r>
              <a:rPr i="0" lang="en-US" sz="1900" u="none" cap="none" strike="noStrike">
                <a:solidFill>
                  <a:schemeClr val="dk1"/>
                </a:solidFill>
                <a:latin typeface="Calibri"/>
                <a:ea typeface="Calibri"/>
                <a:cs typeface="Calibri"/>
                <a:sym typeface="Calibri"/>
                <a:rtl val="0"/>
              </a:rPr>
              <a:t>o    </a:t>
            </a:r>
            <a:r>
              <a:rPr i="0" lang="en-US" sz="1900" u="none" cap="none" strike="noStrike">
                <a:solidFill>
                  <a:srgbClr val="0000FF"/>
                </a:solidFill>
                <a:latin typeface="Calibri"/>
                <a:ea typeface="Calibri"/>
                <a:cs typeface="Calibri"/>
                <a:sym typeface="Calibri"/>
                <a:rtl val="0"/>
              </a:rPr>
              <a:t>Voor opvoedingsproblemen</a:t>
            </a:r>
            <a:r>
              <a:rPr i="0" lang="en-US" sz="1900" u="none" cap="none" strike="noStrike">
                <a:solidFill>
                  <a:schemeClr val="dk1"/>
                </a:solidFill>
                <a:latin typeface="Calibri"/>
                <a:ea typeface="Calibri"/>
                <a:cs typeface="Calibri"/>
                <a:sym typeface="Calibri"/>
                <a:rtl val="0"/>
              </a:rPr>
              <a:t>: </a:t>
            </a:r>
            <a:r>
              <a:rPr i="0" lang="en-US" sz="1900" u="none" cap="none" strike="noStrike">
                <a:solidFill>
                  <a:srgbClr val="0000FF"/>
                </a:solidFill>
                <a:latin typeface="Calibri"/>
                <a:ea typeface="Calibri"/>
                <a:cs typeface="Calibri"/>
                <a:sym typeface="Calibri"/>
                <a:rtl val="0"/>
              </a:rPr>
              <a:t>SPARK</a:t>
            </a:r>
            <a:r>
              <a:rPr i="0" lang="en-US" sz="1900" u="none" cap="none" strike="noStrike">
                <a:solidFill>
                  <a:schemeClr val="dk1"/>
                </a:solidFill>
                <a:latin typeface="Calibri"/>
                <a:ea typeface="Calibri"/>
                <a:cs typeface="Calibri"/>
                <a:sym typeface="Calibri"/>
                <a:rtl val="0"/>
              </a:rPr>
              <a:t> of het </a:t>
            </a:r>
            <a:r>
              <a:rPr i="0" lang="en-US" sz="1900" u="none" cap="none" strike="noStrike">
                <a:solidFill>
                  <a:srgbClr val="0000FF"/>
                </a:solidFill>
                <a:latin typeface="Calibri"/>
                <a:ea typeface="Calibri"/>
                <a:cs typeface="Calibri"/>
                <a:sym typeface="Calibri"/>
                <a:rtl val="0"/>
              </a:rPr>
              <a:t>DMO-protocol</a:t>
            </a:r>
            <a:r>
              <a:rPr i="0" lang="en-US" sz="1900" u="none" cap="none" strike="noStrike">
                <a:solidFill>
                  <a:schemeClr val="dk1"/>
                </a:solidFill>
                <a:latin typeface="Calibri"/>
                <a:ea typeface="Calibri"/>
                <a:cs typeface="Calibri"/>
                <a:sym typeface="Calibri"/>
                <a:rtl val="0"/>
              </a:rPr>
              <a:t> dat deel uitmaakt van Samen Starten (universele signalering) of de </a:t>
            </a:r>
            <a:r>
              <a:rPr i="0" lang="en-US" sz="1900" u="none" cap="none" strike="noStrike">
                <a:solidFill>
                  <a:srgbClr val="0000FF"/>
                </a:solidFill>
                <a:latin typeface="Calibri"/>
                <a:ea typeface="Calibri"/>
                <a:cs typeface="Calibri"/>
                <a:sym typeface="Calibri"/>
                <a:rtl val="0"/>
              </a:rPr>
              <a:t>NOSIK</a:t>
            </a:r>
            <a:r>
              <a:rPr i="0" lang="en-US" sz="1900" u="none" cap="none" strike="noStrike">
                <a:solidFill>
                  <a:schemeClr val="dk1"/>
                </a:solidFill>
                <a:latin typeface="Calibri"/>
                <a:ea typeface="Calibri"/>
                <a:cs typeface="Calibri"/>
                <a:sym typeface="Calibri"/>
                <a:rtl val="0"/>
              </a:rPr>
              <a:t> (selectieve signalering in risicosituaties) onder supervisie van een gedragswetenschapper.</a:t>
            </a:r>
          </a:p>
          <a:p>
            <a:pPr indent="-228600" lvl="0" marL="914400" marR="0" rtl="0" algn="l">
              <a:lnSpc>
                <a:spcPct val="100000"/>
              </a:lnSpc>
              <a:spcBef>
                <a:spcPts val="0"/>
              </a:spcBef>
              <a:spcAft>
                <a:spcPts val="0"/>
              </a:spcAft>
              <a:buClr>
                <a:schemeClr val="dk1"/>
              </a:buClr>
              <a:buSzPct val="25000"/>
              <a:buFont typeface="Calibri"/>
              <a:buNone/>
            </a:pPr>
            <a:r>
              <a:rPr i="0" lang="en-US" sz="1900" u="none" cap="none" strike="noStrike">
                <a:solidFill>
                  <a:schemeClr val="dk1"/>
                </a:solidFill>
                <a:latin typeface="Calibri"/>
                <a:ea typeface="Calibri"/>
                <a:cs typeface="Calibri"/>
                <a:sym typeface="Calibri"/>
                <a:rtl val="0"/>
              </a:rPr>
              <a:t>o    </a:t>
            </a:r>
            <a:r>
              <a:rPr i="0" lang="en-US" sz="1900" u="none" cap="none" strike="noStrike">
                <a:solidFill>
                  <a:srgbClr val="CC0000"/>
                </a:solidFill>
                <a:latin typeface="Calibri"/>
                <a:ea typeface="Calibri"/>
                <a:cs typeface="Calibri"/>
                <a:sym typeface="Calibri"/>
                <a:rtl val="0"/>
              </a:rPr>
              <a:t>Voor psychosociale problemen</a:t>
            </a:r>
            <a:r>
              <a:rPr i="0" lang="en-US" sz="1900" u="none" cap="none" strike="noStrike">
                <a:solidFill>
                  <a:schemeClr val="dk1"/>
                </a:solidFill>
                <a:latin typeface="Calibri"/>
                <a:ea typeface="Calibri"/>
                <a:cs typeface="Calibri"/>
                <a:sym typeface="Calibri"/>
                <a:rtl val="0"/>
              </a:rPr>
              <a:t>: </a:t>
            </a:r>
            <a:r>
              <a:rPr i="0" lang="en-US" sz="1900" u="none" cap="none" strike="noStrike">
                <a:solidFill>
                  <a:srgbClr val="CC0000"/>
                </a:solidFill>
                <a:latin typeface="Calibri"/>
                <a:ea typeface="Calibri"/>
                <a:cs typeface="Calibri"/>
                <a:sym typeface="Calibri"/>
                <a:rtl val="0"/>
              </a:rPr>
              <a:t>BITSEA</a:t>
            </a:r>
            <a:r>
              <a:rPr i="0" lang="en-US" sz="1900" u="none" cap="none" strike="noStrike">
                <a:solidFill>
                  <a:schemeClr val="dk1"/>
                </a:solidFill>
                <a:latin typeface="Calibri"/>
                <a:ea typeface="Calibri"/>
                <a:cs typeface="Calibri"/>
                <a:sym typeface="Calibri"/>
                <a:rtl val="0"/>
              </a:rPr>
              <a:t> (voor de 2-jarigen) of de </a:t>
            </a:r>
            <a:r>
              <a:rPr i="0" lang="en-US" sz="1900" u="none" cap="none" strike="noStrike">
                <a:solidFill>
                  <a:srgbClr val="CC0000"/>
                </a:solidFill>
                <a:latin typeface="Calibri"/>
                <a:ea typeface="Calibri"/>
                <a:cs typeface="Calibri"/>
                <a:sym typeface="Calibri"/>
                <a:rtl val="0"/>
              </a:rPr>
              <a:t>SDQ</a:t>
            </a:r>
            <a:r>
              <a:rPr i="0" lang="en-US" sz="1900" u="none" cap="none" strike="noStrike">
                <a:solidFill>
                  <a:schemeClr val="dk1"/>
                </a:solidFill>
                <a:latin typeface="Calibri"/>
                <a:ea typeface="Calibri"/>
                <a:cs typeface="Calibri"/>
                <a:sym typeface="Calibri"/>
                <a:rtl val="0"/>
              </a:rPr>
              <a:t> (ouderversie) voor de leeftijd van 0 tot 4. Voor de leeftijd van 4 tot 19 jaar de </a:t>
            </a:r>
            <a:r>
              <a:rPr i="0" lang="en-US" sz="1900" u="none" cap="none" strike="noStrike">
                <a:solidFill>
                  <a:srgbClr val="CC0000"/>
                </a:solidFill>
                <a:latin typeface="Calibri"/>
                <a:ea typeface="Calibri"/>
                <a:cs typeface="Calibri"/>
                <a:sym typeface="Calibri"/>
                <a:rtl val="0"/>
              </a:rPr>
              <a:t>SDQ</a:t>
            </a:r>
            <a:r>
              <a:rPr i="0" lang="en-US" sz="1900" u="none" cap="none" strike="noStrike">
                <a:solidFill>
                  <a:schemeClr val="dk1"/>
                </a:solidFill>
                <a:latin typeface="Calibri"/>
                <a:ea typeface="Calibri"/>
                <a:cs typeface="Calibri"/>
                <a:sym typeface="Calibri"/>
                <a:rtl val="0"/>
              </a:rPr>
              <a:t> (ouderversie, 4-16) en de </a:t>
            </a:r>
            <a:r>
              <a:rPr i="0" lang="en-US" sz="1900" u="none" cap="none" strike="noStrike">
                <a:solidFill>
                  <a:srgbClr val="CC0000"/>
                </a:solidFill>
                <a:latin typeface="Calibri"/>
                <a:ea typeface="Calibri"/>
                <a:cs typeface="Calibri"/>
                <a:sym typeface="Calibri"/>
                <a:rtl val="0"/>
              </a:rPr>
              <a:t>SDQ</a:t>
            </a:r>
            <a:r>
              <a:rPr i="0" lang="en-US" sz="1900" u="none" cap="none" strike="noStrike">
                <a:solidFill>
                  <a:schemeClr val="dk1"/>
                </a:solidFill>
                <a:latin typeface="Calibri"/>
                <a:ea typeface="Calibri"/>
                <a:cs typeface="Calibri"/>
                <a:sym typeface="Calibri"/>
                <a:rtl val="0"/>
              </a:rPr>
              <a:t> (zelfrapportage) of de </a:t>
            </a:r>
            <a:r>
              <a:rPr i="0" lang="en-US" sz="1900" u="none" cap="none" strike="noStrike">
                <a:solidFill>
                  <a:srgbClr val="CC0000"/>
                </a:solidFill>
                <a:latin typeface="Calibri"/>
                <a:ea typeface="Calibri"/>
                <a:cs typeface="Calibri"/>
                <a:sym typeface="Calibri"/>
                <a:rtl val="0"/>
              </a:rPr>
              <a:t>KIVPA </a:t>
            </a:r>
            <a:r>
              <a:rPr i="0" lang="en-US" sz="1900" u="none" cap="none" strike="noStrike">
                <a:solidFill>
                  <a:schemeClr val="dk1"/>
                </a:solidFill>
                <a:latin typeface="Calibri"/>
                <a:ea typeface="Calibri"/>
                <a:cs typeface="Calibri"/>
                <a:sym typeface="Calibri"/>
                <a:rtl val="0"/>
              </a:rPr>
              <a:t>vanaf 13 jaar. </a:t>
            </a:r>
          </a:p>
          <a:p>
            <a:pPr indent="0" lvl="0" marL="0" marR="0" rtl="0" algn="l">
              <a:lnSpc>
                <a:spcPct val="136842"/>
              </a:lnSpc>
              <a:spcBef>
                <a:spcPts val="380"/>
              </a:spcBef>
              <a:spcAft>
                <a:spcPts val="0"/>
              </a:spcAft>
              <a:buClr>
                <a:schemeClr val="dk1"/>
              </a:buClr>
              <a:buSzPct val="25000"/>
              <a:buFont typeface="Calibri"/>
              <a:buNone/>
            </a:pPr>
            <a:r>
              <a:rPr b="0" i="1" lang="en-US" sz="1400" u="none" cap="none" strike="noStrike">
                <a:solidFill>
                  <a:schemeClr val="dk1"/>
                </a:solidFill>
                <a:latin typeface="Calibri"/>
                <a:ea typeface="Calibri"/>
                <a:cs typeface="Calibri"/>
                <a:sym typeface="Calibri"/>
                <a:rtl val="0"/>
              </a:rPr>
              <a:t>N.B.</a:t>
            </a:r>
            <a:r>
              <a:rPr b="0" i="0" lang="en-US" sz="1400" u="none" cap="none" strike="noStrike">
                <a:solidFill>
                  <a:schemeClr val="dk1"/>
                </a:solidFill>
                <a:latin typeface="Calibri"/>
                <a:ea typeface="Calibri"/>
                <a:cs typeface="Calibri"/>
                <a:sym typeface="Calibri"/>
                <a:rtl val="0"/>
              </a:rPr>
              <a:t> </a:t>
            </a:r>
            <a:r>
              <a:rPr b="0" i="1" lang="en-US" sz="1400" u="none" cap="none" strike="noStrike">
                <a:solidFill>
                  <a:schemeClr val="dk1"/>
                </a:solidFill>
                <a:latin typeface="Calibri"/>
                <a:ea typeface="Calibri"/>
                <a:cs typeface="Calibri"/>
                <a:sym typeface="Calibri"/>
                <a:rtl val="0"/>
              </a:rPr>
              <a:t>Voor ouders met kinderen boven de 13 jaar zijn er geen signaleringsingstrumenten voor opvoedingsproblemen beschikbaar.</a:t>
            </a:r>
          </a:p>
        </p:txBody>
      </p:sp>
      <p:sp>
        <p:nvSpPr>
          <p:cNvPr id="115" name="Shape 115"/>
          <p:cNvSpPr txBox="1"/>
          <p:nvPr/>
        </p:nvSpPr>
        <p:spPr>
          <a:xfrm>
            <a:off x="6705600" y="6553200"/>
            <a:ext cx="1981199" cy="228600"/>
          </a:xfrm>
          <a:prstGeom prst="rect">
            <a:avLst/>
          </a:prstGeom>
          <a:noFill/>
          <a:ln>
            <a:noFill/>
          </a:ln>
        </p:spPr>
        <p:txBody>
          <a:bodyPr anchorCtr="0" anchor="t" bIns="45700" lIns="91425" rIns="91425" tIns="45700">
            <a:noAutofit/>
          </a:bodyPr>
          <a:lstStyle/>
          <a:p>
            <a:pPr indent="0" lvl="0" marL="0" marR="0" rtl="0" algn="r">
              <a:lnSpc>
                <a:spcPct val="100000"/>
              </a:lnSpc>
              <a:spcBef>
                <a:spcPts val="0"/>
              </a:spcBef>
              <a:spcAft>
                <a:spcPts val="0"/>
              </a:spcAft>
              <a:buClr>
                <a:srgbClr val="A08241"/>
              </a:buClr>
              <a:buSzPct val="25000"/>
              <a:buFont typeface="Calibri"/>
              <a:buNone/>
            </a:pPr>
            <a:r>
              <a:rPr b="0" i="0" lang="en-US" sz="1000" u="none" cap="none" strike="noStrike">
                <a:solidFill>
                  <a:srgbClr val="A08241"/>
                </a:solidFill>
                <a:latin typeface="Calibri"/>
                <a:ea typeface="Calibri"/>
                <a:cs typeface="Calibri"/>
                <a:sym typeface="Calibri"/>
                <a:rtl val="0"/>
              </a:rPr>
              <a:t>*</a:t>
            </a:r>
          </a:p>
        </p:txBody>
      </p:sp>
      <p:sp>
        <p:nvSpPr>
          <p:cNvPr id="116" name="Shape 116"/>
          <p:cNvSpPr txBox="1"/>
          <p:nvPr/>
        </p:nvSpPr>
        <p:spPr>
          <a:xfrm>
            <a:off x="1547812" y="6553200"/>
            <a:ext cx="5157787" cy="228600"/>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rgbClr val="A08241"/>
              </a:buClr>
              <a:buFont typeface="Calibri"/>
              <a:buNone/>
            </a:pPr>
            <a:r>
              <a:t/>
            </a:r>
            <a:endParaRPr/>
          </a:p>
        </p:txBody>
      </p:sp>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20" name="Shape 120"/>
        <p:cNvGrpSpPr/>
        <p:nvPr/>
      </p:nvGrpSpPr>
      <p:grpSpPr>
        <a:xfrm>
          <a:off x="0" y="0"/>
          <a:ext cx="0" cy="0"/>
          <a:chOff x="0" y="0"/>
          <a:chExt cx="0" cy="0"/>
        </a:xfrm>
      </p:grpSpPr>
      <p:sp>
        <p:nvSpPr>
          <p:cNvPr id="121" name="Shape 121"/>
          <p:cNvSpPr txBox="1"/>
          <p:nvPr/>
        </p:nvSpPr>
        <p:spPr>
          <a:xfrm>
            <a:off x="1547800" y="1015650"/>
            <a:ext cx="7139099" cy="484500"/>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2"/>
              </a:buClr>
              <a:buSzPct val="25000"/>
              <a:buFont typeface="Calibri"/>
              <a:buNone/>
            </a:pPr>
            <a:r>
              <a:rPr b="1" i="0" lang="en-US" sz="2400" u="none" cap="none" strike="noStrike">
                <a:solidFill>
                  <a:srgbClr val="741B47"/>
                </a:solidFill>
                <a:latin typeface="Calibri"/>
                <a:ea typeface="Calibri"/>
                <a:cs typeface="Calibri"/>
                <a:sym typeface="Calibri"/>
              </a:rPr>
              <a:t>Ondersteuning en begeleiding</a:t>
            </a:r>
          </a:p>
        </p:txBody>
      </p:sp>
      <p:sp>
        <p:nvSpPr>
          <p:cNvPr id="122" name="Shape 122"/>
          <p:cNvSpPr txBox="1"/>
          <p:nvPr/>
        </p:nvSpPr>
        <p:spPr>
          <a:xfrm>
            <a:off x="722925" y="1751775"/>
            <a:ext cx="7963799" cy="4420500"/>
          </a:xfrm>
          <a:prstGeom prst="rect">
            <a:avLst/>
          </a:prstGeom>
          <a:noFill/>
          <a:ln>
            <a:noFill/>
          </a:ln>
        </p:spPr>
        <p:txBody>
          <a:bodyPr anchorCtr="0" anchor="t" bIns="45700" lIns="91425" rIns="91425" tIns="45700">
            <a:noAutofit/>
          </a:bodyPr>
          <a:lstStyle/>
          <a:p>
            <a:pPr indent="0" lvl="0" marL="0" marR="0" rtl="0" algn="l">
              <a:lnSpc>
                <a:spcPct val="136842"/>
              </a:lnSpc>
              <a:spcBef>
                <a:spcPts val="0"/>
              </a:spcBef>
              <a:spcAft>
                <a:spcPts val="0"/>
              </a:spcAft>
              <a:buClr>
                <a:schemeClr val="dk1"/>
              </a:buClr>
              <a:buSzPct val="25000"/>
              <a:buFont typeface="Calibri"/>
              <a:buNone/>
            </a:pPr>
            <a:r>
              <a:rPr b="0" i="0" lang="en-US" sz="1900" u="none" cap="none" strike="noStrike">
                <a:solidFill>
                  <a:schemeClr val="dk1"/>
                </a:solidFill>
                <a:latin typeface="Calibri"/>
                <a:ea typeface="Calibri"/>
                <a:cs typeface="Calibri"/>
                <a:sym typeface="Calibri"/>
              </a:rPr>
              <a:t>Het beslisschema opvoedingsondersteuning (werkkaart 2) beschrijft de stappen op het moment dat de ouder een vraag of zorg heeft over het opvoeden of als de JGZ-professional zich daar zorgen over maakt. </a:t>
            </a:r>
          </a:p>
          <a:p>
            <a:pPr indent="0" lvl="0" marL="0" marR="0" rtl="0" algn="l">
              <a:lnSpc>
                <a:spcPct val="136842"/>
              </a:lnSpc>
              <a:spcBef>
                <a:spcPts val="380"/>
              </a:spcBef>
              <a:spcAft>
                <a:spcPts val="0"/>
              </a:spcAft>
              <a:buClr>
                <a:schemeClr val="dk1"/>
              </a:buClr>
              <a:buSzPct val="25000"/>
              <a:buFont typeface="Calibri"/>
              <a:buNone/>
            </a:pPr>
            <a:r>
              <a:rPr b="0" i="0" lang="en-US" sz="1900" u="none" cap="none" strike="noStrike">
                <a:solidFill>
                  <a:schemeClr val="dk1"/>
                </a:solidFill>
                <a:latin typeface="Calibri"/>
                <a:ea typeface="Calibri"/>
                <a:cs typeface="Calibri"/>
                <a:sym typeface="Calibri"/>
              </a:rPr>
              <a:t>Vragen, zorgen of (mogelijke) problemen kunnen op allerlei momenten en in allerlei situaties worden voorgelegd.</a:t>
            </a:r>
            <a:r>
              <a:rPr b="0" i="0" lang="en-US" sz="1900" u="none" cap="none" strike="noStrike">
                <a:solidFill>
                  <a:schemeClr val="dk1"/>
                </a:solidFill>
                <a:latin typeface="Arial"/>
                <a:ea typeface="Arial"/>
                <a:cs typeface="Arial"/>
                <a:sym typeface="Arial"/>
              </a:rPr>
              <a:t>  </a:t>
            </a:r>
            <a:r>
              <a:rPr b="0" i="0" lang="en-US" sz="1900" u="none" cap="none" strike="noStrike">
                <a:solidFill>
                  <a:schemeClr val="dk1"/>
                </a:solidFill>
                <a:latin typeface="Calibri"/>
                <a:ea typeface="Calibri"/>
                <a:cs typeface="Calibri"/>
                <a:sym typeface="Calibri"/>
              </a:rPr>
              <a:t> </a:t>
            </a:r>
          </a:p>
          <a:p>
            <a:pPr indent="-349250" lvl="0" marL="457200" marR="0" rtl="0" algn="l">
              <a:lnSpc>
                <a:spcPct val="136842"/>
              </a:lnSpc>
              <a:spcBef>
                <a:spcPts val="380"/>
              </a:spcBef>
              <a:spcAft>
                <a:spcPts val="0"/>
              </a:spcAft>
              <a:buClr>
                <a:srgbClr val="000000"/>
              </a:buClr>
              <a:buSzPct val="100000"/>
              <a:buFont typeface="Calibri"/>
              <a:buChar char="➔"/>
            </a:pPr>
            <a:r>
              <a:rPr b="0" i="0" lang="en-US" sz="1900" u="none" cap="none" strike="noStrike">
                <a:solidFill>
                  <a:schemeClr val="dk1"/>
                </a:solidFill>
                <a:latin typeface="Calibri"/>
                <a:ea typeface="Calibri"/>
                <a:cs typeface="Calibri"/>
                <a:sym typeface="Calibri"/>
              </a:rPr>
              <a:t>Het schema wijst de weg in preventie, signalering en interventies inzake opvoedvragen of -problemen. </a:t>
            </a:r>
          </a:p>
          <a:p>
            <a:pPr indent="-349250" lvl="0" marL="457200" marR="0" rtl="0" algn="l">
              <a:lnSpc>
                <a:spcPct val="136842"/>
              </a:lnSpc>
              <a:spcBef>
                <a:spcPts val="380"/>
              </a:spcBef>
              <a:spcAft>
                <a:spcPts val="0"/>
              </a:spcAft>
              <a:buClr>
                <a:srgbClr val="000000"/>
              </a:buClr>
              <a:buSzPct val="100000"/>
              <a:buFont typeface="Calibri"/>
              <a:buChar char="➔"/>
            </a:pPr>
            <a:r>
              <a:rPr b="0" i="0" lang="en-US" sz="1900" u="none" cap="none" strike="noStrike">
                <a:solidFill>
                  <a:schemeClr val="dk1"/>
                </a:solidFill>
                <a:latin typeface="Calibri"/>
                <a:ea typeface="Calibri"/>
                <a:cs typeface="Calibri"/>
                <a:sym typeface="Calibri"/>
              </a:rPr>
              <a:t>De dialoog met de ouders is daarin leidend. Open, explorerende vragen gaan vooraf aan een meer uitgebreidere anamnese als daar noodzaak toe is.</a:t>
            </a:r>
          </a:p>
          <a:p>
            <a:pPr indent="0" lvl="0" marL="0" marR="0" rtl="0" algn="l">
              <a:lnSpc>
                <a:spcPct val="100000"/>
              </a:lnSpc>
              <a:spcBef>
                <a:spcPts val="0"/>
              </a:spcBef>
              <a:spcAft>
                <a:spcPts val="0"/>
              </a:spcAft>
              <a:buClr>
                <a:srgbClr val="000000"/>
              </a:buClr>
              <a:buFont typeface="Arial"/>
              <a:buNone/>
            </a:pPr>
            <a:r>
              <a:t/>
            </a:r>
            <a:endParaRPr b="0" i="0" sz="18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Font typeface="Arial"/>
              <a:buNone/>
            </a:pPr>
            <a:r>
              <a:t/>
            </a:r>
            <a:endParaRPr b="0" i="0" sz="1800" u="none" cap="none" strike="noStrike">
              <a:solidFill>
                <a:schemeClr val="dk1"/>
              </a:solidFill>
              <a:latin typeface="Calibri"/>
              <a:ea typeface="Calibri"/>
              <a:cs typeface="Calibri"/>
              <a:sym typeface="Calibri"/>
            </a:endParaRPr>
          </a:p>
        </p:txBody>
      </p:sp>
      <p:sp>
        <p:nvSpPr>
          <p:cNvPr id="123" name="Shape 123"/>
          <p:cNvSpPr txBox="1"/>
          <p:nvPr/>
        </p:nvSpPr>
        <p:spPr>
          <a:xfrm>
            <a:off x="6705600" y="6553200"/>
            <a:ext cx="1981199" cy="228600"/>
          </a:xfrm>
          <a:prstGeom prst="rect">
            <a:avLst/>
          </a:prstGeom>
          <a:noFill/>
          <a:ln>
            <a:noFill/>
          </a:ln>
        </p:spPr>
        <p:txBody>
          <a:bodyPr anchorCtr="0" anchor="t" bIns="45700" lIns="91425" rIns="91425" tIns="45700">
            <a:noAutofit/>
          </a:bodyPr>
          <a:lstStyle/>
          <a:p>
            <a:pPr indent="0" lvl="0" marL="0" marR="0" rtl="0" algn="r">
              <a:lnSpc>
                <a:spcPct val="100000"/>
              </a:lnSpc>
              <a:spcBef>
                <a:spcPts val="0"/>
              </a:spcBef>
              <a:spcAft>
                <a:spcPts val="0"/>
              </a:spcAft>
              <a:buClr>
                <a:srgbClr val="A08241"/>
              </a:buClr>
              <a:buSzPct val="25000"/>
              <a:buFont typeface="Calibri"/>
              <a:buNone/>
            </a:pPr>
            <a:r>
              <a:rPr b="0" i="0" lang="en-US" sz="1000" u="none" cap="none" strike="noStrike">
                <a:solidFill>
                  <a:srgbClr val="A08241"/>
                </a:solidFill>
                <a:latin typeface="Calibri"/>
                <a:ea typeface="Calibri"/>
                <a:cs typeface="Calibri"/>
                <a:sym typeface="Calibri"/>
              </a:rPr>
              <a:t>*</a:t>
            </a:r>
          </a:p>
        </p:txBody>
      </p:sp>
      <p:sp>
        <p:nvSpPr>
          <p:cNvPr id="124" name="Shape 124"/>
          <p:cNvSpPr txBox="1"/>
          <p:nvPr/>
        </p:nvSpPr>
        <p:spPr>
          <a:xfrm>
            <a:off x="1547812" y="6553200"/>
            <a:ext cx="5157900" cy="228600"/>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rgbClr val="A08241"/>
              </a:buClr>
              <a:buFont typeface="Calibri"/>
              <a:buNone/>
            </a:pPr>
            <a:r>
              <a:t/>
            </a:r>
            <a:endParaRPr/>
          </a:p>
        </p:txBody>
      </p:sp>
    </p:spTree>
  </p:cSld>
  <p:clrMapOvr>
    <a:masterClrMapping/>
  </p:clrMapOvr>
  <p:transition spd="slow">
    <p:cut/>
  </p:transition>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28" name="Shape 128"/>
        <p:cNvGrpSpPr/>
        <p:nvPr/>
      </p:nvGrpSpPr>
      <p:grpSpPr>
        <a:xfrm>
          <a:off x="0" y="0"/>
          <a:ext cx="0" cy="0"/>
          <a:chOff x="0" y="0"/>
          <a:chExt cx="0" cy="0"/>
        </a:xfrm>
      </p:grpSpPr>
      <p:sp>
        <p:nvSpPr>
          <p:cNvPr id="129" name="Shape 129"/>
          <p:cNvSpPr txBox="1"/>
          <p:nvPr/>
        </p:nvSpPr>
        <p:spPr>
          <a:xfrm>
            <a:off x="819975" y="931800"/>
            <a:ext cx="7866899" cy="4193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2"/>
              </a:buClr>
              <a:buSzPct val="25000"/>
              <a:buFont typeface="Calibri"/>
              <a:buNone/>
            </a:pPr>
            <a:r>
              <a:rPr b="1" i="0" lang="en-US" sz="1900" u="none" cap="none" strike="noStrike">
                <a:solidFill>
                  <a:schemeClr val="dk2"/>
                </a:solidFill>
                <a:latin typeface="Calibri"/>
                <a:ea typeface="Calibri"/>
                <a:cs typeface="Calibri"/>
                <a:sym typeface="Calibri"/>
              </a:rPr>
              <a:t>               </a:t>
            </a:r>
            <a:r>
              <a:rPr b="1" i="0" lang="en-US" sz="2400" u="none" cap="none" strike="noStrike">
                <a:solidFill>
                  <a:srgbClr val="741B47"/>
                </a:solidFill>
                <a:latin typeface="Calibri"/>
                <a:ea typeface="Calibri"/>
                <a:cs typeface="Calibri"/>
                <a:sym typeface="Calibri"/>
              </a:rPr>
              <a:t>Preventieve voorlichting en advies</a:t>
            </a:r>
          </a:p>
        </p:txBody>
      </p:sp>
      <p:sp>
        <p:nvSpPr>
          <p:cNvPr id="130" name="Shape 130"/>
          <p:cNvSpPr txBox="1"/>
          <p:nvPr/>
        </p:nvSpPr>
        <p:spPr>
          <a:xfrm>
            <a:off x="819974" y="2132856"/>
            <a:ext cx="7866899" cy="4039500"/>
          </a:xfrm>
          <a:prstGeom prst="rect">
            <a:avLst/>
          </a:prstGeom>
          <a:noFill/>
          <a:ln>
            <a:noFill/>
          </a:ln>
        </p:spPr>
        <p:txBody>
          <a:bodyPr anchorCtr="0" anchor="t" bIns="45700" lIns="91425" rIns="91425" tIns="45700">
            <a:noAutofit/>
          </a:bodyPr>
          <a:lstStyle/>
          <a:p>
            <a:pPr indent="-6350" lvl="0" marL="107950" marR="0" rtl="0" algn="l">
              <a:lnSpc>
                <a:spcPct val="136842"/>
              </a:lnSpc>
              <a:spcBef>
                <a:spcPts val="0"/>
              </a:spcBef>
              <a:spcAft>
                <a:spcPts val="0"/>
              </a:spcAft>
              <a:buClr>
                <a:srgbClr val="000000"/>
              </a:buClr>
              <a:buSzPct val="25000"/>
              <a:buFont typeface="Calibri"/>
              <a:buNone/>
            </a:pPr>
            <a:r>
              <a:rPr i="0" lang="en-US" sz="1900" u="none" cap="none" strike="noStrike">
                <a:solidFill>
                  <a:schemeClr val="dk1"/>
                </a:solidFill>
                <a:latin typeface="Calibri"/>
                <a:ea typeface="Calibri"/>
                <a:cs typeface="Calibri"/>
                <a:sym typeface="Calibri"/>
              </a:rPr>
              <a:t>In de richtlijn is in werkkaart 1 opgenomen welke gevalideerde signaleringsinstrumenten en interventieprogramma’s </a:t>
            </a:r>
          </a:p>
          <a:p>
            <a:pPr indent="-6350" lvl="0" marL="107950" marR="0" rtl="0" algn="l">
              <a:lnSpc>
                <a:spcPct val="136842"/>
              </a:lnSpc>
              <a:spcBef>
                <a:spcPts val="0"/>
              </a:spcBef>
              <a:spcAft>
                <a:spcPts val="0"/>
              </a:spcAft>
              <a:buClr>
                <a:srgbClr val="000000"/>
              </a:buClr>
              <a:buSzPct val="25000"/>
              <a:buFont typeface="Calibri"/>
              <a:buNone/>
            </a:pPr>
            <a:r>
              <a:rPr i="0" lang="en-US" sz="1900" u="none" cap="none" strike="noStrike">
                <a:solidFill>
                  <a:schemeClr val="dk1"/>
                </a:solidFill>
                <a:latin typeface="Calibri"/>
                <a:ea typeface="Calibri"/>
                <a:cs typeface="Calibri"/>
                <a:sym typeface="Calibri"/>
              </a:rPr>
              <a:t>tenminste theoretisch goed onderbouwd, sommige </a:t>
            </a:r>
          </a:p>
          <a:p>
            <a:pPr indent="-6350" lvl="0" marL="107950" marR="0" rtl="0" algn="l">
              <a:lnSpc>
                <a:spcPct val="136842"/>
              </a:lnSpc>
              <a:spcBef>
                <a:spcPts val="0"/>
              </a:spcBef>
              <a:spcAft>
                <a:spcPts val="0"/>
              </a:spcAft>
              <a:buClr>
                <a:srgbClr val="000000"/>
              </a:buClr>
              <a:buSzPct val="25000"/>
              <a:buFont typeface="Calibri"/>
              <a:buNone/>
            </a:pPr>
            <a:r>
              <a:rPr i="0" lang="en-US" sz="1900" u="none" cap="none" strike="noStrike">
                <a:solidFill>
                  <a:schemeClr val="dk1"/>
                </a:solidFill>
                <a:latin typeface="Calibri"/>
                <a:ea typeface="Calibri"/>
                <a:cs typeface="Calibri"/>
                <a:sym typeface="Calibri"/>
              </a:rPr>
              <a:t>waarschijnlijk effectief, voor de JGZ aanbevolen worden.</a:t>
            </a:r>
          </a:p>
          <a:p>
            <a:pPr indent="0" lvl="0" marL="0" marR="0" rtl="0" algn="l">
              <a:lnSpc>
                <a:spcPct val="100000"/>
              </a:lnSpc>
              <a:spcBef>
                <a:spcPts val="0"/>
              </a:spcBef>
              <a:spcAft>
                <a:spcPts val="0"/>
              </a:spcAft>
              <a:buClr>
                <a:srgbClr val="000000"/>
              </a:buClr>
              <a:buFont typeface="Arial"/>
              <a:buNone/>
            </a:pPr>
            <a:r>
              <a:t/>
            </a:r>
            <a:endParaRPr b="0" i="0" sz="1900" u="none" cap="none" strike="noStrike">
              <a:solidFill>
                <a:schemeClr val="dk1"/>
              </a:solidFill>
              <a:latin typeface="Calibri"/>
              <a:ea typeface="Calibri"/>
              <a:cs typeface="Calibri"/>
              <a:sym typeface="Calibri"/>
            </a:endParaRPr>
          </a:p>
          <a:p>
            <a:pPr indent="0" lvl="0" marL="0" marR="0" rtl="0" algn="l">
              <a:lnSpc>
                <a:spcPct val="136842"/>
              </a:lnSpc>
              <a:spcBef>
                <a:spcPts val="380"/>
              </a:spcBef>
              <a:spcAft>
                <a:spcPts val="0"/>
              </a:spcAft>
              <a:buClr>
                <a:schemeClr val="dk1"/>
              </a:buClr>
              <a:buSzPct val="25000"/>
              <a:buFont typeface="Calibri"/>
              <a:buNone/>
            </a:pPr>
            <a:r>
              <a:rPr b="0" i="0" lang="en-US" sz="1900" u="none" cap="none" strike="noStrike">
                <a:solidFill>
                  <a:schemeClr val="dk1"/>
                </a:solidFill>
                <a:latin typeface="Calibri"/>
                <a:ea typeface="Calibri"/>
                <a:cs typeface="Calibri"/>
                <a:sym typeface="Calibri"/>
              </a:rPr>
              <a:t>     </a:t>
            </a:r>
          </a:p>
        </p:txBody>
      </p:sp>
      <p:sp>
        <p:nvSpPr>
          <p:cNvPr id="131" name="Shape 131"/>
          <p:cNvSpPr txBox="1"/>
          <p:nvPr/>
        </p:nvSpPr>
        <p:spPr>
          <a:xfrm>
            <a:off x="6705600" y="6553200"/>
            <a:ext cx="1981199" cy="228600"/>
          </a:xfrm>
          <a:prstGeom prst="rect">
            <a:avLst/>
          </a:prstGeom>
          <a:noFill/>
          <a:ln>
            <a:noFill/>
          </a:ln>
        </p:spPr>
        <p:txBody>
          <a:bodyPr anchorCtr="0" anchor="t" bIns="45700" lIns="91425" rIns="91425" tIns="45700">
            <a:noAutofit/>
          </a:bodyPr>
          <a:lstStyle/>
          <a:p>
            <a:pPr indent="0" lvl="0" marL="0" marR="0" rtl="0" algn="r">
              <a:lnSpc>
                <a:spcPct val="100000"/>
              </a:lnSpc>
              <a:spcBef>
                <a:spcPts val="0"/>
              </a:spcBef>
              <a:spcAft>
                <a:spcPts val="0"/>
              </a:spcAft>
              <a:buClr>
                <a:srgbClr val="A08241"/>
              </a:buClr>
              <a:buSzPct val="25000"/>
              <a:buFont typeface="Calibri"/>
              <a:buNone/>
            </a:pPr>
            <a:r>
              <a:rPr b="0" i="0" lang="en-US" sz="1000" u="none" cap="none" strike="noStrike">
                <a:solidFill>
                  <a:srgbClr val="A08241"/>
                </a:solidFill>
                <a:latin typeface="Calibri"/>
                <a:ea typeface="Calibri"/>
                <a:cs typeface="Calibri"/>
                <a:sym typeface="Calibri"/>
              </a:rPr>
              <a:t>*</a:t>
            </a:r>
          </a:p>
        </p:txBody>
      </p:sp>
      <p:sp>
        <p:nvSpPr>
          <p:cNvPr id="132" name="Shape 132"/>
          <p:cNvSpPr txBox="1"/>
          <p:nvPr/>
        </p:nvSpPr>
        <p:spPr>
          <a:xfrm>
            <a:off x="1547812" y="6553200"/>
            <a:ext cx="5157900" cy="228600"/>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rgbClr val="A08241"/>
              </a:buClr>
              <a:buSzPct val="25000"/>
              <a:buFont typeface="Calibri"/>
              <a:buNone/>
            </a:pPr>
            <a:r>
              <a:rPr b="1" i="0" lang="en-US" sz="1000" u="none" cap="none" strike="noStrike">
                <a:solidFill>
                  <a:srgbClr val="A08241"/>
                </a:solidFill>
                <a:latin typeface="Calibri"/>
                <a:ea typeface="Calibri"/>
                <a:cs typeface="Calibri"/>
                <a:sym typeface="Calibri"/>
              </a:rPr>
              <a:t>Presentatie-titel | Wijzig deze tekst onder 'Beeld'&gt;'Koptekst en voettekst' |</a:t>
            </a:r>
          </a:p>
        </p:txBody>
      </p:sp>
      <p:sp>
        <p:nvSpPr>
          <p:cNvPr id="133" name="Shape 133"/>
          <p:cNvSpPr txBox="1"/>
          <p:nvPr>
            <p:ph idx="4294967295" type="ftr"/>
          </p:nvPr>
        </p:nvSpPr>
        <p:spPr>
          <a:xfrm>
            <a:off x="1547812" y="6553200"/>
            <a:ext cx="5157900" cy="228600"/>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1"/>
              </a:buClr>
              <a:buSzPct val="25000"/>
              <a:buFont typeface="Arial"/>
              <a:buNone/>
            </a:pPr>
            <a:r>
              <a:rPr b="0" i="0" lang="en-US" sz="1800" u="none" cap="none" strike="noStrike">
                <a:solidFill>
                  <a:schemeClr val="dk1"/>
                </a:solidFill>
                <a:latin typeface="Arial"/>
                <a:ea typeface="Arial"/>
                <a:cs typeface="Arial"/>
                <a:sym typeface="Arial"/>
              </a:rPr>
              <a:t>Presentatie-titel | Wijzig deze tekst onder 'Beeld'&gt;'Koptekst en voettekst' |</a:t>
            </a:r>
          </a:p>
        </p:txBody>
      </p:sp>
    </p:spTree>
  </p:cSld>
  <p:clrMapOvr>
    <a:masterClrMapping/>
  </p:clrMapOvr>
  <p:transition spd="slow">
    <p:cut/>
  </p:transition>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37" name="Shape 137"/>
        <p:cNvGrpSpPr/>
        <p:nvPr/>
      </p:nvGrpSpPr>
      <p:grpSpPr>
        <a:xfrm>
          <a:off x="0" y="0"/>
          <a:ext cx="0" cy="0"/>
          <a:chOff x="0" y="0"/>
          <a:chExt cx="0" cy="0"/>
        </a:xfrm>
      </p:grpSpPr>
      <p:sp>
        <p:nvSpPr>
          <p:cNvPr id="138" name="Shape 138"/>
          <p:cNvSpPr txBox="1"/>
          <p:nvPr/>
        </p:nvSpPr>
        <p:spPr>
          <a:xfrm>
            <a:off x="819975" y="931800"/>
            <a:ext cx="7866899" cy="4193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2"/>
              </a:buClr>
              <a:buSzPct val="25000"/>
              <a:buFont typeface="Calibri"/>
              <a:buNone/>
            </a:pPr>
            <a:r>
              <a:rPr b="1" i="0" lang="en-US" sz="1900" u="none" cap="none" strike="noStrike">
                <a:solidFill>
                  <a:schemeClr val="dk2"/>
                </a:solidFill>
                <a:latin typeface="Calibri"/>
                <a:ea typeface="Calibri"/>
                <a:cs typeface="Calibri"/>
                <a:sym typeface="Calibri"/>
              </a:rPr>
              <a:t>               </a:t>
            </a:r>
            <a:r>
              <a:rPr b="1" i="0" lang="en-US" sz="2400" u="none" cap="none" strike="noStrike">
                <a:solidFill>
                  <a:srgbClr val="741B47"/>
                </a:solidFill>
                <a:latin typeface="Calibri"/>
                <a:ea typeface="Calibri"/>
                <a:cs typeface="Calibri"/>
                <a:sym typeface="Calibri"/>
              </a:rPr>
              <a:t>Preventieve voorlichting en advies</a:t>
            </a:r>
          </a:p>
        </p:txBody>
      </p:sp>
      <p:sp>
        <p:nvSpPr>
          <p:cNvPr id="139" name="Shape 139"/>
          <p:cNvSpPr txBox="1"/>
          <p:nvPr/>
        </p:nvSpPr>
        <p:spPr>
          <a:xfrm>
            <a:off x="232950" y="1704711"/>
            <a:ext cx="8454000" cy="44675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rgbClr val="000000"/>
              </a:buClr>
              <a:buFont typeface="Arial"/>
              <a:buNone/>
            </a:pPr>
            <a:r>
              <a:t/>
            </a:r>
            <a:endParaRPr b="0" i="0" sz="1900" u="none" cap="none" strike="noStrike">
              <a:solidFill>
                <a:schemeClr val="dk1"/>
              </a:solidFill>
              <a:latin typeface="Calibri"/>
              <a:ea typeface="Calibri"/>
              <a:cs typeface="Calibri"/>
              <a:sym typeface="Calibri"/>
            </a:endParaRPr>
          </a:p>
          <a:p>
            <a:pPr indent="-355600" lvl="0" marL="457200" marR="0" rtl="0" algn="l">
              <a:lnSpc>
                <a:spcPct val="136842"/>
              </a:lnSpc>
              <a:spcBef>
                <a:spcPts val="0"/>
              </a:spcBef>
              <a:spcAft>
                <a:spcPts val="0"/>
              </a:spcAft>
              <a:buClr>
                <a:srgbClr val="000000"/>
              </a:buClr>
              <a:buSzPct val="100000"/>
              <a:buFont typeface="Calibri"/>
              <a:buChar char="➢"/>
            </a:pPr>
            <a:r>
              <a:rPr b="1" i="0" lang="en-US" sz="1900" u="none" cap="none" strike="noStrike">
                <a:solidFill>
                  <a:srgbClr val="002060"/>
                </a:solidFill>
                <a:latin typeface="Calibri"/>
                <a:ea typeface="Calibri"/>
                <a:cs typeface="Calibri"/>
                <a:sym typeface="Calibri"/>
              </a:rPr>
              <a:t>Ook is in de richtlijn voor een aantal opvoedproblemen </a:t>
            </a:r>
          </a:p>
          <a:p>
            <a:pPr indent="-6350" lvl="0" marL="107950" marR="0" rtl="0" algn="l">
              <a:lnSpc>
                <a:spcPct val="136842"/>
              </a:lnSpc>
              <a:spcBef>
                <a:spcPts val="0"/>
              </a:spcBef>
              <a:spcAft>
                <a:spcPts val="0"/>
              </a:spcAft>
              <a:buClr>
                <a:srgbClr val="000000"/>
              </a:buClr>
              <a:buSzPct val="25000"/>
              <a:buFont typeface="Calibri"/>
              <a:buNone/>
            </a:pPr>
            <a:r>
              <a:rPr b="0" i="0" lang="en-US" sz="1900" u="none" cap="none" strike="noStrike">
                <a:solidFill>
                  <a:schemeClr val="dk1"/>
                </a:solidFill>
                <a:latin typeface="Calibri"/>
                <a:ea typeface="Calibri"/>
                <a:cs typeface="Calibri"/>
                <a:sym typeface="Calibri"/>
              </a:rPr>
              <a:t>	(algemene ontwikkeling, zindelijkheid, gedrag, spraak/taal, ouderschap, 	lastig ongehoorzaam gedrag, emotionele ontwikkeling, grenzen stellen)</a:t>
            </a:r>
          </a:p>
          <a:p>
            <a:pPr indent="-6350" lvl="0" marL="107950" marR="0" rtl="0" algn="l">
              <a:lnSpc>
                <a:spcPct val="136842"/>
              </a:lnSpc>
              <a:spcBef>
                <a:spcPts val="0"/>
              </a:spcBef>
              <a:spcAft>
                <a:spcPts val="0"/>
              </a:spcAft>
              <a:buClr>
                <a:srgbClr val="000000"/>
              </a:buClr>
              <a:buSzPct val="25000"/>
              <a:buFont typeface="Calibri"/>
              <a:buNone/>
            </a:pPr>
            <a:r>
              <a:rPr b="0" i="0" lang="en-US" sz="1900" u="none" cap="none" strike="noStrike">
                <a:solidFill>
                  <a:schemeClr val="dk1"/>
                </a:solidFill>
                <a:latin typeface="Calibri"/>
                <a:ea typeface="Calibri"/>
                <a:cs typeface="Calibri"/>
                <a:sym typeface="Calibri"/>
              </a:rPr>
              <a:t>	</a:t>
            </a:r>
            <a:r>
              <a:rPr b="1" i="0" lang="en-US" sz="1900" u="none" cap="none" strike="noStrike">
                <a:solidFill>
                  <a:srgbClr val="002060"/>
                </a:solidFill>
                <a:latin typeface="Calibri"/>
                <a:ea typeface="Calibri"/>
                <a:cs typeface="Calibri"/>
                <a:sym typeface="Calibri"/>
              </a:rPr>
              <a:t>in vier verschillende leeftijds- resp. ontwikkelingsfasen </a:t>
            </a:r>
          </a:p>
          <a:p>
            <a:pPr indent="-6350" lvl="0" marL="107950" marR="0" rtl="0" algn="l">
              <a:lnSpc>
                <a:spcPct val="136842"/>
              </a:lnSpc>
              <a:spcBef>
                <a:spcPts val="0"/>
              </a:spcBef>
              <a:spcAft>
                <a:spcPts val="0"/>
              </a:spcAft>
              <a:buClr>
                <a:srgbClr val="000000"/>
              </a:buClr>
              <a:buSzPct val="25000"/>
              <a:buFont typeface="Calibri"/>
              <a:buNone/>
            </a:pPr>
            <a:r>
              <a:rPr b="0" i="0" lang="en-US" sz="1900" u="none" cap="none" strike="noStrike">
                <a:solidFill>
                  <a:schemeClr val="dk1"/>
                </a:solidFill>
                <a:latin typeface="Calibri"/>
                <a:ea typeface="Calibri"/>
                <a:cs typeface="Calibri"/>
                <a:sym typeface="Calibri"/>
              </a:rPr>
              <a:t>	(baby, peuter/kleuter, basisschoolkind, puber) </a:t>
            </a:r>
          </a:p>
          <a:p>
            <a:pPr indent="-6350" lvl="0" marL="107950" marR="0" rtl="0" algn="l">
              <a:lnSpc>
                <a:spcPct val="136842"/>
              </a:lnSpc>
              <a:spcBef>
                <a:spcPts val="0"/>
              </a:spcBef>
              <a:spcAft>
                <a:spcPts val="0"/>
              </a:spcAft>
              <a:buClr>
                <a:srgbClr val="000000"/>
              </a:buClr>
              <a:buSzPct val="25000"/>
              <a:buFont typeface="Calibri"/>
              <a:buNone/>
            </a:pPr>
            <a:r>
              <a:rPr b="0" i="0" lang="en-US" sz="1900" u="none" cap="none" strike="noStrike">
                <a:solidFill>
                  <a:schemeClr val="dk1"/>
                </a:solidFill>
                <a:latin typeface="Calibri"/>
                <a:ea typeface="Calibri"/>
                <a:cs typeface="Calibri"/>
                <a:sym typeface="Calibri"/>
              </a:rPr>
              <a:t>	</a:t>
            </a:r>
            <a:r>
              <a:rPr b="1" i="0" lang="en-US" sz="1900" u="none" cap="none" strike="noStrike">
                <a:solidFill>
                  <a:srgbClr val="002060"/>
                </a:solidFill>
                <a:latin typeface="Calibri"/>
                <a:ea typeface="Calibri"/>
                <a:cs typeface="Calibri"/>
                <a:sym typeface="Calibri"/>
              </a:rPr>
              <a:t>opgenomen welke interventies daartoe beschikbaar zijn.  </a:t>
            </a:r>
          </a:p>
          <a:p>
            <a:pPr indent="-6350" lvl="0" marL="107950" marR="0" rtl="0" algn="l">
              <a:lnSpc>
                <a:spcPct val="136842"/>
              </a:lnSpc>
              <a:spcBef>
                <a:spcPts val="0"/>
              </a:spcBef>
              <a:spcAft>
                <a:spcPts val="0"/>
              </a:spcAft>
              <a:buClr>
                <a:srgbClr val="000000"/>
              </a:buClr>
              <a:buFont typeface="Arial"/>
              <a:buNone/>
            </a:pPr>
            <a:r>
              <a:t/>
            </a:r>
            <a:endParaRPr b="0" i="0" sz="1900" u="none" cap="none" strike="noStrike">
              <a:solidFill>
                <a:schemeClr val="dk1"/>
              </a:solidFill>
              <a:latin typeface="Calibri"/>
              <a:ea typeface="Calibri"/>
              <a:cs typeface="Calibri"/>
              <a:sym typeface="Calibri"/>
            </a:endParaRPr>
          </a:p>
          <a:p>
            <a:pPr indent="-6350" lvl="0" marL="107950" marR="0" rtl="0" algn="l">
              <a:lnSpc>
                <a:spcPct val="136842"/>
              </a:lnSpc>
              <a:spcBef>
                <a:spcPts val="0"/>
              </a:spcBef>
              <a:spcAft>
                <a:spcPts val="0"/>
              </a:spcAft>
              <a:buClr>
                <a:srgbClr val="000000"/>
              </a:buClr>
              <a:buSzPct val="25000"/>
              <a:buFont typeface="Calibri"/>
              <a:buNone/>
            </a:pPr>
            <a:r>
              <a:rPr b="0" i="0" lang="en-US" sz="1900" u="none" cap="none" strike="noStrike">
                <a:solidFill>
                  <a:schemeClr val="dk1"/>
                </a:solidFill>
                <a:latin typeface="Calibri"/>
                <a:ea typeface="Calibri"/>
                <a:cs typeface="Calibri"/>
                <a:sym typeface="Calibri"/>
              </a:rPr>
              <a:t>Hier geven we het voorbeeld van ‘grenzen stellen’</a:t>
            </a:r>
          </a:p>
          <a:p>
            <a:pPr indent="0" lvl="0" marL="0" marR="0" rtl="0" algn="l">
              <a:lnSpc>
                <a:spcPct val="136842"/>
              </a:lnSpc>
              <a:spcBef>
                <a:spcPts val="0"/>
              </a:spcBef>
              <a:spcAft>
                <a:spcPts val="0"/>
              </a:spcAft>
              <a:buClr>
                <a:schemeClr val="dk1"/>
              </a:buClr>
              <a:buSzPct val="25000"/>
              <a:buFont typeface="Calibri"/>
              <a:buNone/>
            </a:pPr>
            <a:r>
              <a:rPr b="0" i="0" lang="en-US" sz="1900" u="none" cap="none" strike="noStrike">
                <a:solidFill>
                  <a:schemeClr val="dk1"/>
                </a:solidFill>
                <a:latin typeface="Calibri"/>
                <a:ea typeface="Calibri"/>
                <a:cs typeface="Calibri"/>
                <a:sym typeface="Calibri"/>
              </a:rPr>
              <a:t>  </a:t>
            </a:r>
          </a:p>
          <a:p>
            <a:pPr indent="0" lvl="0" marL="0" marR="0" rtl="0" algn="l">
              <a:lnSpc>
                <a:spcPct val="136842"/>
              </a:lnSpc>
              <a:spcBef>
                <a:spcPts val="380"/>
              </a:spcBef>
              <a:spcAft>
                <a:spcPts val="0"/>
              </a:spcAft>
              <a:buClr>
                <a:schemeClr val="dk1"/>
              </a:buClr>
              <a:buSzPct val="25000"/>
              <a:buFont typeface="Calibri"/>
              <a:buNone/>
            </a:pPr>
            <a:r>
              <a:rPr b="0" i="0" lang="en-US" sz="1900" u="none" cap="none" strike="noStrike">
                <a:solidFill>
                  <a:schemeClr val="dk1"/>
                </a:solidFill>
                <a:latin typeface="Calibri"/>
                <a:ea typeface="Calibri"/>
                <a:cs typeface="Calibri"/>
                <a:sym typeface="Calibri"/>
              </a:rPr>
              <a:t>     </a:t>
            </a:r>
          </a:p>
        </p:txBody>
      </p:sp>
      <p:sp>
        <p:nvSpPr>
          <p:cNvPr id="140" name="Shape 140"/>
          <p:cNvSpPr txBox="1"/>
          <p:nvPr/>
        </p:nvSpPr>
        <p:spPr>
          <a:xfrm>
            <a:off x="6705600" y="6553200"/>
            <a:ext cx="1981199" cy="228600"/>
          </a:xfrm>
          <a:prstGeom prst="rect">
            <a:avLst/>
          </a:prstGeom>
          <a:noFill/>
          <a:ln>
            <a:noFill/>
          </a:ln>
        </p:spPr>
        <p:txBody>
          <a:bodyPr anchorCtr="0" anchor="t" bIns="45700" lIns="91425" rIns="91425" tIns="45700">
            <a:noAutofit/>
          </a:bodyPr>
          <a:lstStyle/>
          <a:p>
            <a:pPr indent="0" lvl="0" marL="0" marR="0" rtl="0" algn="r">
              <a:lnSpc>
                <a:spcPct val="100000"/>
              </a:lnSpc>
              <a:spcBef>
                <a:spcPts val="0"/>
              </a:spcBef>
              <a:spcAft>
                <a:spcPts val="0"/>
              </a:spcAft>
              <a:buClr>
                <a:srgbClr val="A08241"/>
              </a:buClr>
              <a:buSzPct val="25000"/>
              <a:buFont typeface="Calibri"/>
              <a:buNone/>
            </a:pPr>
            <a:r>
              <a:rPr b="0" i="0" lang="en-US" sz="1000" u="none" cap="none" strike="noStrike">
                <a:solidFill>
                  <a:srgbClr val="A08241"/>
                </a:solidFill>
                <a:latin typeface="Calibri"/>
                <a:ea typeface="Calibri"/>
                <a:cs typeface="Calibri"/>
                <a:sym typeface="Calibri"/>
              </a:rPr>
              <a:t>*</a:t>
            </a:r>
          </a:p>
        </p:txBody>
      </p:sp>
      <p:sp>
        <p:nvSpPr>
          <p:cNvPr id="141" name="Shape 141"/>
          <p:cNvSpPr txBox="1"/>
          <p:nvPr/>
        </p:nvSpPr>
        <p:spPr>
          <a:xfrm>
            <a:off x="1547812" y="6553200"/>
            <a:ext cx="5157900" cy="228600"/>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rgbClr val="A08241"/>
              </a:buClr>
              <a:buFont typeface="Calibri"/>
              <a:buNone/>
            </a:pPr>
            <a:r>
              <a:t/>
            </a:r>
            <a:endParaRPr/>
          </a:p>
        </p:txBody>
      </p:sp>
    </p:spTree>
  </p:cSld>
  <p:clrMapOvr>
    <a:masterClrMapping/>
  </p:clrMapOvr>
  <p:transition spd="slow">
    <p:cut/>
  </p:transition>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45" name="Shape 145"/>
        <p:cNvGrpSpPr/>
        <p:nvPr/>
      </p:nvGrpSpPr>
      <p:grpSpPr>
        <a:xfrm>
          <a:off x="0" y="0"/>
          <a:ext cx="0" cy="0"/>
          <a:chOff x="0" y="0"/>
          <a:chExt cx="0" cy="0"/>
        </a:xfrm>
      </p:grpSpPr>
      <p:sp>
        <p:nvSpPr>
          <p:cNvPr id="146" name="Shape 146"/>
          <p:cNvSpPr txBox="1"/>
          <p:nvPr>
            <p:ph type="title"/>
          </p:nvPr>
        </p:nvSpPr>
        <p:spPr>
          <a:xfrm>
            <a:off x="465899" y="998875"/>
            <a:ext cx="8360700" cy="409500"/>
          </a:xfrm>
          <a:prstGeom prst="rect">
            <a:avLst/>
          </a:prstGeom>
          <a:noFill/>
          <a:ln>
            <a:noFill/>
          </a:ln>
        </p:spPr>
        <p:txBody>
          <a:bodyPr anchorCtr="0" anchor="t" bIns="91425" lIns="91425" rIns="91425" tIns="91425">
            <a:noAutofit/>
          </a:bodyPr>
          <a:lstStyle/>
          <a:p>
            <a:pPr indent="0" lvl="0" marL="0" marR="0" rtl="0" algn="l">
              <a:lnSpc>
                <a:spcPct val="100000"/>
              </a:lnSpc>
              <a:spcBef>
                <a:spcPts val="0"/>
              </a:spcBef>
              <a:spcAft>
                <a:spcPts val="0"/>
              </a:spcAft>
              <a:buClr>
                <a:srgbClr val="4C1130"/>
              </a:buClr>
              <a:buSzPct val="25000"/>
              <a:buFont typeface="Calibri"/>
              <a:buNone/>
            </a:pPr>
            <a:r>
              <a:rPr b="1" i="0" lang="en-US" sz="1900" u="none" cap="none" strike="noStrike">
                <a:solidFill>
                  <a:srgbClr val="4C1130"/>
                </a:solidFill>
                <a:latin typeface="Calibri"/>
                <a:ea typeface="Calibri"/>
                <a:cs typeface="Calibri"/>
                <a:sym typeface="Calibri"/>
                <a:rtl val="0"/>
              </a:rPr>
              <a:t>Interventies naar leeftijdsfase en probleem: voorbeeld ‘grenzen stellen’</a:t>
            </a:r>
          </a:p>
        </p:txBody>
      </p:sp>
      <p:graphicFrame>
        <p:nvGraphicFramePr>
          <p:cNvPr id="147" name="Shape 147"/>
          <p:cNvGraphicFramePr/>
          <p:nvPr/>
        </p:nvGraphicFramePr>
        <p:xfrm>
          <a:off x="-14658" y="1556791"/>
          <a:ext cx="3000000" cy="3000000"/>
        </p:xfrm>
        <a:graphic>
          <a:graphicData uri="http://schemas.openxmlformats.org/drawingml/2006/table">
            <a:tbl>
              <a:tblPr>
                <a:noFill/>
                <a:tableStyleId>{BE6DEC10-6927-4257-9599-38343CE81293}</a:tableStyleId>
              </a:tblPr>
              <a:tblGrid>
                <a:gridCol w="1621925"/>
                <a:gridCol w="1771650"/>
                <a:gridCol w="1771650"/>
                <a:gridCol w="1771650"/>
                <a:gridCol w="1771650"/>
              </a:tblGrid>
              <a:tr h="139700">
                <a:tc>
                  <a:txBody>
                    <a:bodyPr>
                      <a:noAutofit/>
                    </a:bodyPr>
                    <a:lstStyle/>
                    <a:p>
                      <a:pPr lvl="0" rtl="0">
                        <a:lnSpc>
                          <a:spcPct val="115000"/>
                        </a:lnSpc>
                        <a:spcBef>
                          <a:spcPts val="0"/>
                        </a:spcBef>
                        <a:spcAft>
                          <a:spcPts val="1000"/>
                        </a:spcAft>
                        <a:buClr>
                          <a:srgbClr val="000000"/>
                        </a:buClr>
                        <a:buSzPct val="25000"/>
                        <a:buFont typeface="Georgia"/>
                        <a:buNone/>
                      </a:pPr>
                      <a:r>
                        <a:rPr lang="en-US" sz="1000">
                          <a:latin typeface="Georgia"/>
                          <a:ea typeface="Georgia"/>
                          <a:cs typeface="Georgia"/>
                          <a:sym typeface="Georgia"/>
                        </a:rPr>
                        <a:t> </a:t>
                      </a:r>
                    </a:p>
                  </a:txBody>
                  <a:tcPr marT="91425" marB="91425" marR="68575" marL="68575">
                    <a:lnL cap="flat" cmpd="sng" w="12700">
                      <a:solidFill>
                        <a:srgbClr val="000000"/>
                      </a:solidFill>
                      <a:prstDash val="solid"/>
                      <a:round/>
                      <a:headEnd len="med" w="med" type="none"/>
                      <a:tailEnd len="med" w="med" type="none"/>
                    </a:lnL>
                    <a:lnR cap="flat" cmpd="sng" w="9525">
                      <a:solidFill>
                        <a:srgbClr val="000000"/>
                      </a:solidFill>
                      <a:prstDash val="solid"/>
                      <a:round/>
                      <a:headEnd len="med" w="med" type="none"/>
                      <a:tailEnd len="med" w="med" type="none"/>
                    </a:lnR>
                    <a:lnT cap="flat" cmpd="sng" w="12700">
                      <a:solidFill>
                        <a:srgbClr val="000000"/>
                      </a:solidFill>
                      <a:prstDash val="solid"/>
                      <a:round/>
                      <a:headEnd len="med" w="med" type="none"/>
                      <a:tailEnd len="med" w="med" type="none"/>
                    </a:lnT>
                    <a:lnB cap="flat" cmpd="sng" w="9525">
                      <a:solidFill>
                        <a:srgbClr val="000000"/>
                      </a:solidFill>
                      <a:prstDash val="solid"/>
                      <a:round/>
                      <a:headEnd len="med" w="med" type="none"/>
                      <a:tailEnd len="med" w="med" type="none"/>
                    </a:lnB>
                    <a:solidFill>
                      <a:srgbClr val="CCCCCC"/>
                    </a:solidFill>
                  </a:tcPr>
                </a:tc>
                <a:tc>
                  <a:txBody>
                    <a:bodyPr>
                      <a:noAutofit/>
                    </a:bodyPr>
                    <a:lstStyle/>
                    <a:p>
                      <a:pPr lvl="0" rtl="0">
                        <a:lnSpc>
                          <a:spcPct val="115000"/>
                        </a:lnSpc>
                        <a:spcBef>
                          <a:spcPts val="0"/>
                        </a:spcBef>
                        <a:spcAft>
                          <a:spcPts val="1000"/>
                        </a:spcAft>
                        <a:buClr>
                          <a:srgbClr val="000000"/>
                        </a:buClr>
                        <a:buSzPct val="25000"/>
                        <a:buFont typeface="Calibri"/>
                        <a:buNone/>
                      </a:pPr>
                      <a:r>
                        <a:rPr i="1" lang="en-US" sz="1100">
                          <a:latin typeface="Calibri"/>
                          <a:ea typeface="Calibri"/>
                          <a:cs typeface="Calibri"/>
                          <a:sym typeface="Calibri"/>
                        </a:rPr>
                        <a:t> Baby (0-1)</a:t>
                      </a:r>
                    </a:p>
                  </a:txBody>
                  <a:tcPr marT="91425" marB="91425" marR="68575" marL="68575">
                    <a:lnL cap="flat" cmpd="sng" w="9525">
                      <a:solidFill>
                        <a:srgbClr val="000000"/>
                      </a:solidFill>
                      <a:prstDash val="solid"/>
                      <a:round/>
                      <a:headEnd len="med" w="med" type="none"/>
                      <a:tailEnd len="med" w="med" type="none"/>
                    </a:lnL>
                    <a:lnR cap="flat" cmpd="sng" w="9525">
                      <a:solidFill>
                        <a:srgbClr val="000000"/>
                      </a:solidFill>
                      <a:prstDash val="solid"/>
                      <a:round/>
                      <a:headEnd len="med" w="med" type="none"/>
                      <a:tailEnd len="med" w="med" type="none"/>
                    </a:lnR>
                    <a:lnT cap="flat" cmpd="sng" w="12700">
                      <a:solidFill>
                        <a:srgbClr val="000000"/>
                      </a:solidFill>
                      <a:prstDash val="solid"/>
                      <a:round/>
                      <a:headEnd len="med" w="med" type="none"/>
                      <a:tailEnd len="med" w="med" type="none"/>
                    </a:lnT>
                    <a:lnB cap="flat" cmpd="sng" w="9525">
                      <a:solidFill>
                        <a:srgbClr val="000000"/>
                      </a:solidFill>
                      <a:prstDash val="solid"/>
                      <a:round/>
                      <a:headEnd len="med" w="med" type="none"/>
                      <a:tailEnd len="med" w="med" type="none"/>
                    </a:lnB>
                    <a:solidFill>
                      <a:srgbClr val="CCCCCC"/>
                    </a:solidFill>
                  </a:tcPr>
                </a:tc>
                <a:tc>
                  <a:txBody>
                    <a:bodyPr>
                      <a:noAutofit/>
                    </a:bodyPr>
                    <a:lstStyle/>
                    <a:p>
                      <a:pPr lvl="0" rtl="0">
                        <a:lnSpc>
                          <a:spcPct val="115000"/>
                        </a:lnSpc>
                        <a:spcBef>
                          <a:spcPts val="0"/>
                        </a:spcBef>
                        <a:spcAft>
                          <a:spcPts val="1000"/>
                        </a:spcAft>
                        <a:buClr>
                          <a:srgbClr val="000000"/>
                        </a:buClr>
                        <a:buSzPct val="25000"/>
                        <a:buFont typeface="Calibri"/>
                        <a:buNone/>
                      </a:pPr>
                      <a:r>
                        <a:rPr i="1" lang="en-US" sz="1100">
                          <a:latin typeface="Calibri"/>
                          <a:ea typeface="Calibri"/>
                          <a:cs typeface="Calibri"/>
                          <a:sym typeface="Calibri"/>
                        </a:rPr>
                        <a:t> Peuter/kleuter (1-4)</a:t>
                      </a:r>
                    </a:p>
                  </a:txBody>
                  <a:tcPr marT="91425" marB="91425" marR="68575" marL="68575">
                    <a:lnL cap="flat" cmpd="sng" w="9525">
                      <a:solidFill>
                        <a:srgbClr val="000000"/>
                      </a:solidFill>
                      <a:prstDash val="solid"/>
                      <a:round/>
                      <a:headEnd len="med" w="med" type="none"/>
                      <a:tailEnd len="med" w="med" type="none"/>
                    </a:lnL>
                    <a:lnR cap="flat" cmpd="sng" w="9525">
                      <a:solidFill>
                        <a:srgbClr val="000000"/>
                      </a:solidFill>
                      <a:prstDash val="solid"/>
                      <a:round/>
                      <a:headEnd len="med" w="med" type="none"/>
                      <a:tailEnd len="med" w="med" type="none"/>
                    </a:lnR>
                    <a:lnT cap="flat" cmpd="sng" w="12700">
                      <a:solidFill>
                        <a:srgbClr val="000000"/>
                      </a:solidFill>
                      <a:prstDash val="solid"/>
                      <a:round/>
                      <a:headEnd len="med" w="med" type="none"/>
                      <a:tailEnd len="med" w="med" type="none"/>
                    </a:lnT>
                    <a:lnB cap="flat" cmpd="sng" w="9525">
                      <a:solidFill>
                        <a:srgbClr val="000000"/>
                      </a:solidFill>
                      <a:prstDash val="solid"/>
                      <a:round/>
                      <a:headEnd len="med" w="med" type="none"/>
                      <a:tailEnd len="med" w="med" type="none"/>
                    </a:lnB>
                    <a:solidFill>
                      <a:srgbClr val="CCCCCC"/>
                    </a:solidFill>
                  </a:tcPr>
                </a:tc>
                <a:tc>
                  <a:txBody>
                    <a:bodyPr>
                      <a:noAutofit/>
                    </a:bodyPr>
                    <a:lstStyle/>
                    <a:p>
                      <a:pPr lvl="0" rtl="0">
                        <a:lnSpc>
                          <a:spcPct val="115000"/>
                        </a:lnSpc>
                        <a:spcBef>
                          <a:spcPts val="0"/>
                        </a:spcBef>
                        <a:spcAft>
                          <a:spcPts val="1000"/>
                        </a:spcAft>
                        <a:buClr>
                          <a:srgbClr val="000000"/>
                        </a:buClr>
                        <a:buSzPct val="25000"/>
                        <a:buFont typeface="Calibri"/>
                        <a:buNone/>
                      </a:pPr>
                      <a:r>
                        <a:rPr i="1" lang="en-US" sz="1100">
                          <a:latin typeface="Calibri"/>
                          <a:ea typeface="Calibri"/>
                          <a:cs typeface="Calibri"/>
                          <a:sym typeface="Calibri"/>
                        </a:rPr>
                        <a:t> Basisschoolkind (4-12)</a:t>
                      </a:r>
                    </a:p>
                  </a:txBody>
                  <a:tcPr marT="91425" marB="91425" marR="68575" marL="68575">
                    <a:lnL cap="flat" cmpd="sng" w="9525">
                      <a:solidFill>
                        <a:srgbClr val="000000"/>
                      </a:solidFill>
                      <a:prstDash val="solid"/>
                      <a:round/>
                      <a:headEnd len="med" w="med" type="none"/>
                      <a:tailEnd len="med" w="med" type="none"/>
                    </a:lnL>
                    <a:lnR cap="flat" cmpd="sng" w="9525">
                      <a:solidFill>
                        <a:srgbClr val="000000"/>
                      </a:solidFill>
                      <a:prstDash val="solid"/>
                      <a:round/>
                      <a:headEnd len="med" w="med" type="none"/>
                      <a:tailEnd len="med" w="med" type="none"/>
                    </a:lnR>
                    <a:lnT cap="flat" cmpd="sng" w="12700">
                      <a:solidFill>
                        <a:srgbClr val="000000"/>
                      </a:solidFill>
                      <a:prstDash val="solid"/>
                      <a:round/>
                      <a:headEnd len="med" w="med" type="none"/>
                      <a:tailEnd len="med" w="med" type="none"/>
                    </a:lnT>
                    <a:lnB cap="flat" cmpd="sng" w="9525">
                      <a:solidFill>
                        <a:srgbClr val="000000"/>
                      </a:solidFill>
                      <a:prstDash val="solid"/>
                      <a:round/>
                      <a:headEnd len="med" w="med" type="none"/>
                      <a:tailEnd len="med" w="med" type="none"/>
                    </a:lnB>
                    <a:solidFill>
                      <a:srgbClr val="CCCCCC"/>
                    </a:solidFill>
                  </a:tcPr>
                </a:tc>
                <a:tc>
                  <a:txBody>
                    <a:bodyPr>
                      <a:noAutofit/>
                    </a:bodyPr>
                    <a:lstStyle/>
                    <a:p>
                      <a:pPr lvl="0" rtl="0">
                        <a:lnSpc>
                          <a:spcPct val="115000"/>
                        </a:lnSpc>
                        <a:spcBef>
                          <a:spcPts val="0"/>
                        </a:spcBef>
                        <a:spcAft>
                          <a:spcPts val="1000"/>
                        </a:spcAft>
                        <a:buClr>
                          <a:srgbClr val="000000"/>
                        </a:buClr>
                        <a:buSzPct val="25000"/>
                        <a:buFont typeface="Calibri"/>
                        <a:buNone/>
                      </a:pPr>
                      <a:r>
                        <a:rPr i="1" lang="en-US" sz="1100">
                          <a:latin typeface="Calibri"/>
                          <a:ea typeface="Calibri"/>
                          <a:cs typeface="Calibri"/>
                          <a:sym typeface="Calibri"/>
                        </a:rPr>
                        <a:t> Puber (12-19)                                                        </a:t>
                      </a:r>
                    </a:p>
                  </a:txBody>
                  <a:tcPr marT="91425" marB="91425" marR="68575" marL="68575">
                    <a:lnL cap="flat" cmpd="sng" w="9525">
                      <a:solidFill>
                        <a:srgbClr val="000000"/>
                      </a:solidFill>
                      <a:prstDash val="solid"/>
                      <a:round/>
                      <a:headEnd len="med" w="med" type="none"/>
                      <a:tailEnd len="med" w="med" type="none"/>
                    </a:lnL>
                    <a:lnR cap="flat" cmpd="sng" w="12700">
                      <a:solidFill>
                        <a:srgbClr val="000000"/>
                      </a:solidFill>
                      <a:prstDash val="solid"/>
                      <a:round/>
                      <a:headEnd len="med" w="med" type="none"/>
                      <a:tailEnd len="med" w="med" type="none"/>
                    </a:lnR>
                    <a:lnT cap="flat" cmpd="sng" w="12700">
                      <a:solidFill>
                        <a:srgbClr val="000000"/>
                      </a:solidFill>
                      <a:prstDash val="solid"/>
                      <a:round/>
                      <a:headEnd len="med" w="med" type="none"/>
                      <a:tailEnd len="med" w="med" type="none"/>
                    </a:lnT>
                    <a:lnB cap="flat" cmpd="sng" w="9525">
                      <a:solidFill>
                        <a:srgbClr val="000000"/>
                      </a:solidFill>
                      <a:prstDash val="solid"/>
                      <a:round/>
                      <a:headEnd len="med" w="med" type="none"/>
                      <a:tailEnd len="med" w="med" type="none"/>
                    </a:lnB>
                    <a:solidFill>
                      <a:srgbClr val="CCCCCC"/>
                    </a:solidFill>
                  </a:tcPr>
                </a:tc>
              </a:tr>
              <a:tr h="2207500">
                <a:tc rowSpan="2">
                  <a:txBody>
                    <a:bodyPr>
                      <a:noAutofit/>
                    </a:bodyPr>
                    <a:lstStyle/>
                    <a:p>
                      <a:pPr lvl="0" rtl="0">
                        <a:lnSpc>
                          <a:spcPct val="115000"/>
                        </a:lnSpc>
                        <a:spcBef>
                          <a:spcPts val="0"/>
                        </a:spcBef>
                        <a:spcAft>
                          <a:spcPts val="0"/>
                        </a:spcAft>
                        <a:buClr>
                          <a:srgbClr val="000000"/>
                        </a:buClr>
                        <a:buSzPct val="25000"/>
                        <a:buFont typeface="Georgia"/>
                        <a:buNone/>
                      </a:pPr>
                      <a:r>
                        <a:rPr lang="en-US" sz="1000">
                          <a:latin typeface="Georgia"/>
                          <a:ea typeface="Georgia"/>
                          <a:cs typeface="Georgia"/>
                          <a:sym typeface="Georgia"/>
                        </a:rPr>
                        <a:t> </a:t>
                      </a:r>
                    </a:p>
                    <a:p>
                      <a:pPr lvl="0" rtl="0">
                        <a:lnSpc>
                          <a:spcPct val="115000"/>
                        </a:lnSpc>
                        <a:spcBef>
                          <a:spcPts val="1000"/>
                        </a:spcBef>
                        <a:spcAft>
                          <a:spcPts val="0"/>
                        </a:spcAft>
                        <a:buClr>
                          <a:srgbClr val="000000"/>
                        </a:buClr>
                        <a:buSzPct val="25000"/>
                        <a:buFont typeface="Georgia"/>
                        <a:buNone/>
                      </a:pPr>
                      <a:r>
                        <a:rPr lang="en-US" sz="1000">
                          <a:latin typeface="Georgia"/>
                          <a:ea typeface="Georgia"/>
                          <a:cs typeface="Georgia"/>
                          <a:sym typeface="Georgia"/>
                        </a:rPr>
                        <a:t> </a:t>
                      </a:r>
                    </a:p>
                    <a:p>
                      <a:pPr lvl="0" marR="0" rtl="0" algn="l">
                        <a:lnSpc>
                          <a:spcPct val="100000"/>
                        </a:lnSpc>
                        <a:spcBef>
                          <a:spcPts val="1000"/>
                        </a:spcBef>
                        <a:spcAft>
                          <a:spcPts val="0"/>
                        </a:spcAft>
                        <a:buClr>
                          <a:srgbClr val="000000"/>
                        </a:buClr>
                        <a:buSzPct val="25000"/>
                        <a:buFont typeface="Arial"/>
                        <a:buNone/>
                      </a:pPr>
                      <a:r>
                        <a:t/>
                      </a:r>
                      <a:endParaRPr sz="1000">
                        <a:latin typeface="Georgia"/>
                        <a:ea typeface="Georgia"/>
                        <a:cs typeface="Georgia"/>
                        <a:sym typeface="Georgia"/>
                      </a:endParaRPr>
                    </a:p>
                    <a:p>
                      <a:pPr lvl="0" marR="0" rtl="0" algn="l">
                        <a:lnSpc>
                          <a:spcPct val="100000"/>
                        </a:lnSpc>
                        <a:spcBef>
                          <a:spcPts val="0"/>
                        </a:spcBef>
                        <a:spcAft>
                          <a:spcPts val="0"/>
                        </a:spcAft>
                        <a:buClr>
                          <a:srgbClr val="000000"/>
                        </a:buClr>
                        <a:buSzPct val="25000"/>
                        <a:buFont typeface="Arial"/>
                        <a:buNone/>
                      </a:pPr>
                      <a:r>
                        <a:t/>
                      </a:r>
                      <a:endParaRPr sz="1000">
                        <a:latin typeface="Georgia"/>
                        <a:ea typeface="Georgia"/>
                        <a:cs typeface="Georgia"/>
                        <a:sym typeface="Georgia"/>
                      </a:endParaRPr>
                    </a:p>
                    <a:p>
                      <a:pPr lvl="0" marR="0" rtl="0" algn="l">
                        <a:lnSpc>
                          <a:spcPct val="100000"/>
                        </a:lnSpc>
                        <a:spcBef>
                          <a:spcPts val="0"/>
                        </a:spcBef>
                        <a:spcAft>
                          <a:spcPts val="0"/>
                        </a:spcAft>
                        <a:buClr>
                          <a:srgbClr val="000000"/>
                        </a:buClr>
                        <a:buSzPct val="25000"/>
                        <a:buFont typeface="Arial"/>
                        <a:buNone/>
                      </a:pPr>
                      <a:r>
                        <a:t/>
                      </a:r>
                      <a:endParaRPr sz="1000">
                        <a:latin typeface="Georgia"/>
                        <a:ea typeface="Georgia"/>
                        <a:cs typeface="Georgia"/>
                        <a:sym typeface="Georgia"/>
                      </a:endParaRPr>
                    </a:p>
                    <a:p>
                      <a:pPr lvl="0" rtl="0">
                        <a:lnSpc>
                          <a:spcPct val="115000"/>
                        </a:lnSpc>
                        <a:spcBef>
                          <a:spcPts val="0"/>
                        </a:spcBef>
                        <a:spcAft>
                          <a:spcPts val="0"/>
                        </a:spcAft>
                        <a:buClr>
                          <a:srgbClr val="000000"/>
                        </a:buClr>
                        <a:buSzPct val="25000"/>
                        <a:buFont typeface="Calibri"/>
                        <a:buNone/>
                      </a:pPr>
                      <a:r>
                        <a:rPr lang="en-US" u="sng">
                          <a:latin typeface="Calibri"/>
                          <a:ea typeface="Calibri"/>
                          <a:cs typeface="Calibri"/>
                          <a:sym typeface="Calibri"/>
                        </a:rPr>
                        <a:t>Grenzen stellen</a:t>
                      </a:r>
                    </a:p>
                    <a:p>
                      <a:pPr lvl="0" rtl="0">
                        <a:lnSpc>
                          <a:spcPct val="115000"/>
                        </a:lnSpc>
                        <a:spcBef>
                          <a:spcPts val="1000"/>
                        </a:spcBef>
                        <a:spcAft>
                          <a:spcPts val="0"/>
                        </a:spcAft>
                        <a:buClr>
                          <a:srgbClr val="000000"/>
                        </a:buClr>
                        <a:buSzPct val="25000"/>
                        <a:buFont typeface="Calibri"/>
                        <a:buNone/>
                      </a:pPr>
                      <a:r>
                        <a:rPr lang="en-US" u="sng">
                          <a:latin typeface="Calibri"/>
                          <a:ea typeface="Calibri"/>
                          <a:cs typeface="Calibri"/>
                          <a:sym typeface="Calibri"/>
                        </a:rPr>
                        <a:t>en corrigeren </a:t>
                      </a:r>
                    </a:p>
                    <a:p>
                      <a:pPr lvl="0" rtl="0">
                        <a:lnSpc>
                          <a:spcPct val="115000"/>
                        </a:lnSpc>
                        <a:spcBef>
                          <a:spcPts val="1000"/>
                        </a:spcBef>
                        <a:spcAft>
                          <a:spcPts val="0"/>
                        </a:spcAft>
                        <a:buClr>
                          <a:srgbClr val="000000"/>
                        </a:buClr>
                        <a:buSzPct val="25000"/>
                        <a:buFont typeface="Calibri"/>
                        <a:buNone/>
                      </a:pPr>
                      <a:r>
                        <a:rPr lang="en-US" u="sng">
                          <a:latin typeface="Calibri"/>
                          <a:ea typeface="Calibri"/>
                          <a:cs typeface="Calibri"/>
                          <a:sym typeface="Calibri"/>
                        </a:rPr>
                        <a:t>en straffen</a:t>
                      </a:r>
                    </a:p>
                    <a:p>
                      <a:pPr lvl="0" rtl="0">
                        <a:lnSpc>
                          <a:spcPct val="115000"/>
                        </a:lnSpc>
                        <a:spcBef>
                          <a:spcPts val="1000"/>
                        </a:spcBef>
                        <a:spcAft>
                          <a:spcPts val="1000"/>
                        </a:spcAft>
                        <a:buClr>
                          <a:srgbClr val="000000"/>
                        </a:buClr>
                        <a:buSzPct val="25000"/>
                        <a:buFont typeface="Georgia"/>
                        <a:buNone/>
                      </a:pPr>
                      <a:r>
                        <a:rPr lang="en-US" sz="1000">
                          <a:latin typeface="Georgia"/>
                          <a:ea typeface="Georgia"/>
                          <a:cs typeface="Georgia"/>
                          <a:sym typeface="Georgia"/>
                        </a:rPr>
                        <a:t> </a:t>
                      </a:r>
                    </a:p>
                  </a:txBody>
                  <a:tcPr marT="91425" marB="91425" marR="68575" marL="68575">
                    <a:lnL cap="flat" cmpd="sng" w="12700">
                      <a:solidFill>
                        <a:srgbClr val="000000"/>
                      </a:solidFill>
                      <a:prstDash val="solid"/>
                      <a:round/>
                      <a:headEnd len="med" w="med" type="none"/>
                      <a:tailEnd len="med" w="med" type="none"/>
                    </a:lnL>
                    <a:lnR cap="flat" cmpd="sng" w="9525">
                      <a:solidFill>
                        <a:srgbClr val="000000"/>
                      </a:solidFill>
                      <a:prstDash val="solid"/>
                      <a:round/>
                      <a:headEnd len="med" w="med" type="none"/>
                      <a:tailEnd len="med" w="med" type="none"/>
                    </a:lnR>
                    <a:lnT cap="flat" cmpd="sng" w="9525">
                      <a:solidFill>
                        <a:srgbClr val="000000"/>
                      </a:solidFill>
                      <a:prstDash val="solid"/>
                      <a:round/>
                      <a:headEnd len="med" w="med" type="none"/>
                      <a:tailEnd len="med" w="med" type="none"/>
                    </a:lnT>
                    <a:lnB cap="flat" cmpd="sng" w="12700">
                      <a:solidFill>
                        <a:srgbClr val="000000"/>
                      </a:solidFill>
                      <a:prstDash val="solid"/>
                      <a:round/>
                      <a:headEnd len="med" w="med" type="none"/>
                      <a:tailEnd len="med" w="med" type="none"/>
                    </a:lnB>
                  </a:tcPr>
                </a:tc>
                <a:tc>
                  <a:txBody>
                    <a:bodyPr>
                      <a:noAutofit/>
                    </a:bodyPr>
                    <a:lstStyle/>
                    <a:p>
                      <a:pPr lvl="0" rtl="0">
                        <a:lnSpc>
                          <a:spcPct val="115000"/>
                        </a:lnSpc>
                        <a:spcBef>
                          <a:spcPts val="0"/>
                        </a:spcBef>
                        <a:spcAft>
                          <a:spcPts val="0"/>
                        </a:spcAft>
                        <a:buClr>
                          <a:srgbClr val="000000"/>
                        </a:buClr>
                        <a:buSzPct val="25000"/>
                        <a:buFont typeface="Calibri"/>
                        <a:buNone/>
                      </a:pPr>
                      <a:r>
                        <a:rPr b="1" i="1" lang="en-US" sz="1100">
                          <a:latin typeface="Calibri"/>
                          <a:ea typeface="Calibri"/>
                          <a:cs typeface="Calibri"/>
                          <a:sym typeface="Calibri"/>
                        </a:rPr>
                        <a:t>Preventi</a:t>
                      </a:r>
                      <a:r>
                        <a:rPr i="1" lang="en-US" sz="1100">
                          <a:latin typeface="Calibri"/>
                          <a:ea typeface="Calibri"/>
                          <a:cs typeface="Calibri"/>
                          <a:sym typeface="Calibri"/>
                        </a:rPr>
                        <a:t>e</a:t>
                      </a:r>
                    </a:p>
                    <a:p>
                      <a:pPr lvl="0" rtl="0">
                        <a:lnSpc>
                          <a:spcPct val="115000"/>
                        </a:lnSpc>
                        <a:spcBef>
                          <a:spcPts val="1000"/>
                        </a:spcBef>
                        <a:spcAft>
                          <a:spcPts val="0"/>
                        </a:spcAft>
                        <a:buClr>
                          <a:srgbClr val="000000"/>
                        </a:buClr>
                        <a:buSzPct val="25000"/>
                        <a:buFont typeface="Calibri"/>
                        <a:buNone/>
                      </a:pPr>
                      <a:r>
                        <a:rPr lang="en-US" sz="1100">
                          <a:latin typeface="Calibri"/>
                          <a:ea typeface="Calibri"/>
                          <a:cs typeface="Calibri"/>
                          <a:sym typeface="Calibri"/>
                        </a:rPr>
                        <a:t>Triple-P(niveau 1&amp;2)</a:t>
                      </a:r>
                    </a:p>
                    <a:p>
                      <a:pPr lvl="0" rtl="0">
                        <a:lnSpc>
                          <a:spcPct val="115000"/>
                        </a:lnSpc>
                        <a:spcBef>
                          <a:spcPts val="1000"/>
                        </a:spcBef>
                        <a:spcAft>
                          <a:spcPts val="0"/>
                        </a:spcAft>
                        <a:buClr>
                          <a:srgbClr val="000000"/>
                        </a:buClr>
                        <a:buSzPct val="25000"/>
                        <a:buFont typeface="Calibri"/>
                        <a:buNone/>
                      </a:pPr>
                      <a:r>
                        <a:rPr lang="en-US" sz="1100">
                          <a:latin typeface="Calibri"/>
                          <a:ea typeface="Calibri"/>
                          <a:cs typeface="Calibri"/>
                          <a:sym typeface="Calibri"/>
                        </a:rPr>
                        <a:t>Gordon oudercursus</a:t>
                      </a:r>
                    </a:p>
                    <a:p>
                      <a:pPr lvl="0" rtl="0">
                        <a:lnSpc>
                          <a:spcPct val="115000"/>
                        </a:lnSpc>
                        <a:spcBef>
                          <a:spcPts val="1000"/>
                        </a:spcBef>
                        <a:spcAft>
                          <a:spcPts val="0"/>
                        </a:spcAft>
                        <a:buClr>
                          <a:srgbClr val="000000"/>
                        </a:buClr>
                        <a:buSzPct val="25000"/>
                        <a:buFont typeface="Calibri"/>
                        <a:buNone/>
                      </a:pPr>
                      <a:r>
                        <a:rPr lang="en-US" sz="1100">
                          <a:latin typeface="Calibri"/>
                          <a:ea typeface="Calibri"/>
                          <a:cs typeface="Calibri"/>
                          <a:sym typeface="Calibri"/>
                        </a:rPr>
                        <a:t>Stap voor stap</a:t>
                      </a:r>
                    </a:p>
                    <a:p>
                      <a:pPr lvl="0" rtl="0">
                        <a:lnSpc>
                          <a:spcPct val="115000"/>
                        </a:lnSpc>
                        <a:spcBef>
                          <a:spcPts val="1000"/>
                        </a:spcBef>
                        <a:spcAft>
                          <a:spcPts val="0"/>
                        </a:spcAft>
                        <a:buClr>
                          <a:srgbClr val="000000"/>
                        </a:buClr>
                        <a:buSzPct val="25000"/>
                        <a:buFont typeface="Calibri"/>
                        <a:buNone/>
                      </a:pPr>
                      <a:r>
                        <a:rPr lang="en-US" sz="1100">
                          <a:latin typeface="Calibri"/>
                          <a:ea typeface="Calibri"/>
                          <a:cs typeface="Calibri"/>
                          <a:sym typeface="Calibri"/>
                        </a:rPr>
                        <a:t>Pedagogisch Adviseren</a:t>
                      </a:r>
                    </a:p>
                    <a:p>
                      <a:pPr lvl="0" rtl="0">
                        <a:lnSpc>
                          <a:spcPct val="115000"/>
                        </a:lnSpc>
                        <a:spcBef>
                          <a:spcPts val="1000"/>
                        </a:spcBef>
                        <a:spcAft>
                          <a:spcPts val="1000"/>
                        </a:spcAft>
                        <a:buClr>
                          <a:srgbClr val="000000"/>
                        </a:buClr>
                        <a:buSzPct val="25000"/>
                        <a:buFont typeface="Calibri"/>
                        <a:buNone/>
                      </a:pPr>
                      <a:r>
                        <a:rPr i="1" lang="en-US" sz="1100">
                          <a:latin typeface="Calibri"/>
                          <a:ea typeface="Calibri"/>
                          <a:cs typeface="Calibri"/>
                          <a:sym typeface="Calibri"/>
                        </a:rPr>
                        <a:t> </a:t>
                      </a:r>
                    </a:p>
                  </a:txBody>
                  <a:tcPr marT="91425" marB="91425" marR="68575" marL="68575">
                    <a:lnL cap="flat" cmpd="sng" w="9525">
                      <a:solidFill>
                        <a:srgbClr val="000000"/>
                      </a:solidFill>
                      <a:prstDash val="solid"/>
                      <a:round/>
                      <a:headEnd len="med" w="med" type="none"/>
                      <a:tailEnd len="med" w="med" type="none"/>
                    </a:lnL>
                    <a:lnR cap="flat" cmpd="sng" w="9525">
                      <a:solidFill>
                        <a:srgbClr val="000000"/>
                      </a:solidFill>
                      <a:prstDash val="solid"/>
                      <a:round/>
                      <a:headEnd len="med" w="med" type="none"/>
                      <a:tailEnd len="med" w="med" type="none"/>
                    </a:lnR>
                    <a:lnT cap="flat" cmpd="sng" w="9525">
                      <a:solidFill>
                        <a:srgbClr val="000000"/>
                      </a:solidFill>
                      <a:prstDash val="solid"/>
                      <a:round/>
                      <a:headEnd len="med" w="med" type="none"/>
                      <a:tailEnd len="med" w="med" type="none"/>
                    </a:lnT>
                    <a:lnB cap="flat" cmpd="sng" w="9525">
                      <a:solidFill>
                        <a:srgbClr val="000000"/>
                      </a:solidFill>
                      <a:prstDash val="solid"/>
                      <a:round/>
                      <a:headEnd len="med" w="med" type="none"/>
                      <a:tailEnd len="med" w="med" type="none"/>
                    </a:lnB>
                  </a:tcPr>
                </a:tc>
                <a:tc>
                  <a:txBody>
                    <a:bodyPr>
                      <a:noAutofit/>
                    </a:bodyPr>
                    <a:lstStyle/>
                    <a:p>
                      <a:pPr lvl="0" rtl="0">
                        <a:lnSpc>
                          <a:spcPct val="115000"/>
                        </a:lnSpc>
                        <a:spcBef>
                          <a:spcPts val="0"/>
                        </a:spcBef>
                        <a:spcAft>
                          <a:spcPts val="0"/>
                        </a:spcAft>
                        <a:buClr>
                          <a:srgbClr val="000000"/>
                        </a:buClr>
                        <a:buSzPct val="25000"/>
                        <a:buFont typeface="Calibri"/>
                        <a:buNone/>
                      </a:pPr>
                      <a:r>
                        <a:rPr b="1" i="1" lang="en-US" sz="1100">
                          <a:latin typeface="Calibri"/>
                          <a:ea typeface="Calibri"/>
                          <a:cs typeface="Calibri"/>
                          <a:sym typeface="Calibri"/>
                        </a:rPr>
                        <a:t>Preventie</a:t>
                      </a:r>
                    </a:p>
                    <a:p>
                      <a:pPr lvl="0" rtl="0">
                        <a:lnSpc>
                          <a:spcPct val="115000"/>
                        </a:lnSpc>
                        <a:spcBef>
                          <a:spcPts val="1000"/>
                        </a:spcBef>
                        <a:spcAft>
                          <a:spcPts val="0"/>
                        </a:spcAft>
                        <a:buClr>
                          <a:srgbClr val="000000"/>
                        </a:buClr>
                        <a:buSzPct val="25000"/>
                        <a:buFont typeface="Calibri"/>
                        <a:buNone/>
                      </a:pPr>
                      <a:r>
                        <a:rPr lang="en-US" sz="1100">
                          <a:latin typeface="Calibri"/>
                          <a:ea typeface="Calibri"/>
                          <a:cs typeface="Calibri"/>
                          <a:sym typeface="Calibri"/>
                        </a:rPr>
                        <a:t>Triple-P (niveau 1&amp;2)</a:t>
                      </a:r>
                    </a:p>
                    <a:p>
                      <a:pPr lvl="0" rtl="0">
                        <a:lnSpc>
                          <a:spcPct val="115000"/>
                        </a:lnSpc>
                        <a:spcBef>
                          <a:spcPts val="1000"/>
                        </a:spcBef>
                        <a:spcAft>
                          <a:spcPts val="0"/>
                        </a:spcAft>
                        <a:buClr>
                          <a:srgbClr val="000000"/>
                        </a:buClr>
                        <a:buSzPct val="25000"/>
                        <a:buFont typeface="Calibri"/>
                        <a:buNone/>
                      </a:pPr>
                      <a:r>
                        <a:rPr lang="en-US" sz="1100">
                          <a:latin typeface="Calibri"/>
                          <a:ea typeface="Calibri"/>
                          <a:cs typeface="Calibri"/>
                          <a:sym typeface="Calibri"/>
                        </a:rPr>
                        <a:t> Gordon oudercursus</a:t>
                      </a:r>
                    </a:p>
                    <a:p>
                      <a:pPr lvl="0" rtl="0">
                        <a:lnSpc>
                          <a:spcPct val="115000"/>
                        </a:lnSpc>
                        <a:spcBef>
                          <a:spcPts val="1000"/>
                        </a:spcBef>
                        <a:spcAft>
                          <a:spcPts val="0"/>
                        </a:spcAft>
                        <a:buClr>
                          <a:srgbClr val="000000"/>
                        </a:buClr>
                        <a:buSzPct val="25000"/>
                        <a:buFont typeface="Calibri"/>
                        <a:buNone/>
                      </a:pPr>
                      <a:r>
                        <a:rPr lang="en-US" sz="1100">
                          <a:latin typeface="Calibri"/>
                          <a:ea typeface="Calibri"/>
                          <a:cs typeface="Calibri"/>
                          <a:sym typeface="Calibri"/>
                        </a:rPr>
                        <a:t>Stap-voor-stap</a:t>
                      </a:r>
                    </a:p>
                    <a:p>
                      <a:pPr lvl="0" rtl="0">
                        <a:lnSpc>
                          <a:spcPct val="115000"/>
                        </a:lnSpc>
                        <a:spcBef>
                          <a:spcPts val="1000"/>
                        </a:spcBef>
                        <a:spcAft>
                          <a:spcPts val="1000"/>
                        </a:spcAft>
                        <a:buClr>
                          <a:srgbClr val="000000"/>
                        </a:buClr>
                        <a:buSzPct val="25000"/>
                        <a:buFont typeface="Calibri"/>
                        <a:buNone/>
                      </a:pPr>
                      <a:r>
                        <a:rPr lang="en-US" sz="1100">
                          <a:latin typeface="Calibri"/>
                          <a:ea typeface="Calibri"/>
                          <a:cs typeface="Calibri"/>
                          <a:sym typeface="Calibri"/>
                        </a:rPr>
                        <a:t>Pedagogisch Adviseren</a:t>
                      </a:r>
                    </a:p>
                  </a:txBody>
                  <a:tcPr marT="91425" marB="91425" marR="68575" marL="68575">
                    <a:lnL cap="flat" cmpd="sng" w="9525">
                      <a:solidFill>
                        <a:srgbClr val="000000"/>
                      </a:solidFill>
                      <a:prstDash val="solid"/>
                      <a:round/>
                      <a:headEnd len="med" w="med" type="none"/>
                      <a:tailEnd len="med" w="med" type="none"/>
                    </a:lnL>
                    <a:lnR cap="flat" cmpd="sng" w="9525">
                      <a:solidFill>
                        <a:srgbClr val="000000"/>
                      </a:solidFill>
                      <a:prstDash val="solid"/>
                      <a:round/>
                      <a:headEnd len="med" w="med" type="none"/>
                      <a:tailEnd len="med" w="med" type="none"/>
                    </a:lnR>
                    <a:lnT cap="flat" cmpd="sng" w="9525">
                      <a:solidFill>
                        <a:srgbClr val="000000"/>
                      </a:solidFill>
                      <a:prstDash val="solid"/>
                      <a:round/>
                      <a:headEnd len="med" w="med" type="none"/>
                      <a:tailEnd len="med" w="med" type="none"/>
                    </a:lnT>
                    <a:lnB cap="flat" cmpd="sng" w="9525">
                      <a:solidFill>
                        <a:srgbClr val="000000"/>
                      </a:solidFill>
                      <a:prstDash val="solid"/>
                      <a:round/>
                      <a:headEnd len="med" w="med" type="none"/>
                      <a:tailEnd len="med" w="med" type="none"/>
                    </a:lnB>
                  </a:tcPr>
                </a:tc>
                <a:tc>
                  <a:txBody>
                    <a:bodyPr>
                      <a:noAutofit/>
                    </a:bodyPr>
                    <a:lstStyle/>
                    <a:p>
                      <a:pPr lvl="0" rtl="0">
                        <a:lnSpc>
                          <a:spcPct val="115000"/>
                        </a:lnSpc>
                        <a:spcBef>
                          <a:spcPts val="0"/>
                        </a:spcBef>
                        <a:spcAft>
                          <a:spcPts val="0"/>
                        </a:spcAft>
                        <a:buClr>
                          <a:srgbClr val="000000"/>
                        </a:buClr>
                        <a:buSzPct val="25000"/>
                        <a:buFont typeface="Calibri"/>
                        <a:buNone/>
                      </a:pPr>
                      <a:r>
                        <a:rPr b="1" i="1" lang="en-US" sz="1100">
                          <a:latin typeface="Calibri"/>
                          <a:ea typeface="Calibri"/>
                          <a:cs typeface="Calibri"/>
                          <a:sym typeface="Calibri"/>
                        </a:rPr>
                        <a:t>Preventie</a:t>
                      </a:r>
                    </a:p>
                    <a:p>
                      <a:pPr lvl="0" rtl="0">
                        <a:lnSpc>
                          <a:spcPct val="115000"/>
                        </a:lnSpc>
                        <a:spcBef>
                          <a:spcPts val="1000"/>
                        </a:spcBef>
                        <a:spcAft>
                          <a:spcPts val="0"/>
                        </a:spcAft>
                        <a:buClr>
                          <a:srgbClr val="000000"/>
                        </a:buClr>
                        <a:buSzPct val="25000"/>
                        <a:buFont typeface="Calibri"/>
                        <a:buNone/>
                      </a:pPr>
                      <a:r>
                        <a:rPr lang="en-US" sz="1100">
                          <a:latin typeface="Calibri"/>
                          <a:ea typeface="Calibri"/>
                          <a:cs typeface="Calibri"/>
                          <a:sym typeface="Calibri"/>
                        </a:rPr>
                        <a:t>Triple-P (niveau 1&amp;2)</a:t>
                      </a:r>
                    </a:p>
                    <a:p>
                      <a:pPr lvl="0" rtl="0">
                        <a:lnSpc>
                          <a:spcPct val="115000"/>
                        </a:lnSpc>
                        <a:spcBef>
                          <a:spcPts val="1000"/>
                        </a:spcBef>
                        <a:spcAft>
                          <a:spcPts val="0"/>
                        </a:spcAft>
                        <a:buClr>
                          <a:srgbClr val="000000"/>
                        </a:buClr>
                        <a:buSzPct val="25000"/>
                        <a:buFont typeface="Calibri"/>
                        <a:buNone/>
                      </a:pPr>
                      <a:r>
                        <a:rPr lang="en-US" sz="1100">
                          <a:latin typeface="Calibri"/>
                          <a:ea typeface="Calibri"/>
                          <a:cs typeface="Calibri"/>
                          <a:sym typeface="Calibri"/>
                        </a:rPr>
                        <a:t>Gordon oudercursus</a:t>
                      </a:r>
                    </a:p>
                    <a:p>
                      <a:pPr lvl="0" rtl="0">
                        <a:lnSpc>
                          <a:spcPct val="115000"/>
                        </a:lnSpc>
                        <a:spcBef>
                          <a:spcPts val="1000"/>
                        </a:spcBef>
                        <a:spcAft>
                          <a:spcPts val="0"/>
                        </a:spcAft>
                        <a:buClr>
                          <a:srgbClr val="000000"/>
                        </a:buClr>
                        <a:buSzPct val="25000"/>
                        <a:buFont typeface="Calibri"/>
                        <a:buNone/>
                      </a:pPr>
                      <a:r>
                        <a:rPr lang="en-US" sz="1100">
                          <a:latin typeface="Calibri"/>
                          <a:ea typeface="Calibri"/>
                          <a:cs typeface="Calibri"/>
                          <a:sym typeface="Calibri"/>
                        </a:rPr>
                        <a:t>Opvoeden&amp; Zo</a:t>
                      </a:r>
                    </a:p>
                    <a:p>
                      <a:pPr lvl="0" rtl="0">
                        <a:lnSpc>
                          <a:spcPct val="115000"/>
                        </a:lnSpc>
                        <a:spcBef>
                          <a:spcPts val="1000"/>
                        </a:spcBef>
                        <a:spcAft>
                          <a:spcPts val="0"/>
                        </a:spcAft>
                        <a:buClr>
                          <a:srgbClr val="000000"/>
                        </a:buClr>
                        <a:buSzPct val="25000"/>
                        <a:buFont typeface="Calibri"/>
                        <a:buNone/>
                      </a:pPr>
                      <a:r>
                        <a:rPr lang="en-US" sz="1100">
                          <a:latin typeface="Calibri"/>
                          <a:ea typeface="Calibri"/>
                          <a:cs typeface="Calibri"/>
                          <a:sym typeface="Calibri"/>
                        </a:rPr>
                        <a:t>Stap-voor-stap</a:t>
                      </a:r>
                    </a:p>
                    <a:p>
                      <a:pPr lvl="0" rtl="0">
                        <a:lnSpc>
                          <a:spcPct val="115000"/>
                        </a:lnSpc>
                        <a:spcBef>
                          <a:spcPts val="1000"/>
                        </a:spcBef>
                        <a:spcAft>
                          <a:spcPts val="1000"/>
                        </a:spcAft>
                        <a:buClr>
                          <a:srgbClr val="000000"/>
                        </a:buClr>
                        <a:buSzPct val="25000"/>
                        <a:buFont typeface="Calibri"/>
                        <a:buNone/>
                      </a:pPr>
                      <a:r>
                        <a:rPr lang="en-US" sz="1100">
                          <a:latin typeface="Calibri"/>
                          <a:ea typeface="Calibri"/>
                          <a:cs typeface="Calibri"/>
                          <a:sym typeface="Calibri"/>
                        </a:rPr>
                        <a:t>Pedagogisch Adviseren</a:t>
                      </a:r>
                    </a:p>
                  </a:txBody>
                  <a:tcPr marT="91425" marB="91425" marR="68575" marL="68575">
                    <a:lnL cap="flat" cmpd="sng" w="9525">
                      <a:solidFill>
                        <a:srgbClr val="000000"/>
                      </a:solidFill>
                      <a:prstDash val="solid"/>
                      <a:round/>
                      <a:headEnd len="med" w="med" type="none"/>
                      <a:tailEnd len="med" w="med" type="none"/>
                    </a:lnL>
                    <a:lnR cap="flat" cmpd="sng" w="9525">
                      <a:solidFill>
                        <a:srgbClr val="000000"/>
                      </a:solidFill>
                      <a:prstDash val="solid"/>
                      <a:round/>
                      <a:headEnd len="med" w="med" type="none"/>
                      <a:tailEnd len="med" w="med" type="none"/>
                    </a:lnR>
                    <a:lnT cap="flat" cmpd="sng" w="9525">
                      <a:solidFill>
                        <a:srgbClr val="000000"/>
                      </a:solidFill>
                      <a:prstDash val="solid"/>
                      <a:round/>
                      <a:headEnd len="med" w="med" type="none"/>
                      <a:tailEnd len="med" w="med" type="none"/>
                    </a:lnT>
                    <a:lnB cap="flat" cmpd="sng" w="9525">
                      <a:solidFill>
                        <a:srgbClr val="000000"/>
                      </a:solidFill>
                      <a:prstDash val="solid"/>
                      <a:round/>
                      <a:headEnd len="med" w="med" type="none"/>
                      <a:tailEnd len="med" w="med" type="none"/>
                    </a:lnB>
                  </a:tcPr>
                </a:tc>
                <a:tc>
                  <a:txBody>
                    <a:bodyPr>
                      <a:noAutofit/>
                    </a:bodyPr>
                    <a:lstStyle/>
                    <a:p>
                      <a:pPr lvl="0" rtl="0">
                        <a:lnSpc>
                          <a:spcPct val="115000"/>
                        </a:lnSpc>
                        <a:spcBef>
                          <a:spcPts val="0"/>
                        </a:spcBef>
                        <a:spcAft>
                          <a:spcPts val="0"/>
                        </a:spcAft>
                        <a:buClr>
                          <a:srgbClr val="000000"/>
                        </a:buClr>
                        <a:buSzPct val="25000"/>
                        <a:buFont typeface="Calibri"/>
                        <a:buNone/>
                      </a:pPr>
                      <a:r>
                        <a:rPr b="1" i="1" lang="en-US" sz="1100">
                          <a:latin typeface="Calibri"/>
                          <a:ea typeface="Calibri"/>
                          <a:cs typeface="Calibri"/>
                          <a:sym typeface="Calibri"/>
                        </a:rPr>
                        <a:t>Preventi</a:t>
                      </a:r>
                      <a:r>
                        <a:rPr i="1" lang="en-US" sz="1100">
                          <a:latin typeface="Calibri"/>
                          <a:ea typeface="Calibri"/>
                          <a:cs typeface="Calibri"/>
                          <a:sym typeface="Calibri"/>
                        </a:rPr>
                        <a:t>e</a:t>
                      </a:r>
                    </a:p>
                    <a:p>
                      <a:pPr lvl="0" rtl="0">
                        <a:lnSpc>
                          <a:spcPct val="115000"/>
                        </a:lnSpc>
                        <a:spcBef>
                          <a:spcPts val="1000"/>
                        </a:spcBef>
                        <a:spcAft>
                          <a:spcPts val="0"/>
                        </a:spcAft>
                        <a:buClr>
                          <a:srgbClr val="000000"/>
                        </a:buClr>
                        <a:buSzPct val="25000"/>
                        <a:buFont typeface="Calibri"/>
                        <a:buNone/>
                      </a:pPr>
                      <a:r>
                        <a:rPr lang="en-US" sz="1100">
                          <a:latin typeface="Calibri"/>
                          <a:ea typeface="Calibri"/>
                          <a:cs typeface="Calibri"/>
                          <a:sym typeface="Calibri"/>
                        </a:rPr>
                        <a:t>Triple-P (niveau 1&amp;2)</a:t>
                      </a:r>
                    </a:p>
                    <a:p>
                      <a:pPr lvl="0" rtl="0">
                        <a:lnSpc>
                          <a:spcPct val="115000"/>
                        </a:lnSpc>
                        <a:spcBef>
                          <a:spcPts val="1000"/>
                        </a:spcBef>
                        <a:spcAft>
                          <a:spcPts val="0"/>
                        </a:spcAft>
                        <a:buClr>
                          <a:srgbClr val="000000"/>
                        </a:buClr>
                        <a:buSzPct val="25000"/>
                        <a:buFont typeface="Calibri"/>
                        <a:buNone/>
                      </a:pPr>
                      <a:r>
                        <a:rPr lang="en-US" sz="1100">
                          <a:latin typeface="Calibri"/>
                          <a:ea typeface="Calibri"/>
                          <a:cs typeface="Calibri"/>
                          <a:sym typeface="Calibri"/>
                        </a:rPr>
                        <a:t>Gordon oudercursus</a:t>
                      </a:r>
                    </a:p>
                    <a:p>
                      <a:pPr lvl="0" rtl="0">
                        <a:lnSpc>
                          <a:spcPct val="115000"/>
                        </a:lnSpc>
                        <a:spcBef>
                          <a:spcPts val="1000"/>
                        </a:spcBef>
                        <a:spcAft>
                          <a:spcPts val="1000"/>
                        </a:spcAft>
                        <a:buClr>
                          <a:srgbClr val="000000"/>
                        </a:buClr>
                        <a:buSzPct val="25000"/>
                        <a:buFont typeface="Calibri"/>
                        <a:buNone/>
                      </a:pPr>
                      <a:r>
                        <a:rPr lang="en-US" sz="1100">
                          <a:latin typeface="Calibri"/>
                          <a:ea typeface="Calibri"/>
                          <a:cs typeface="Calibri"/>
                          <a:sym typeface="Calibri"/>
                        </a:rPr>
                        <a:t>Pedagogisch Adviseren</a:t>
                      </a:r>
                    </a:p>
                  </a:txBody>
                  <a:tcPr marT="91425" marB="91425" marR="68575" marL="68575">
                    <a:lnL cap="flat" cmpd="sng" w="9525">
                      <a:solidFill>
                        <a:srgbClr val="000000"/>
                      </a:solidFill>
                      <a:prstDash val="solid"/>
                      <a:round/>
                      <a:headEnd len="med" w="med" type="none"/>
                      <a:tailEnd len="med" w="med" type="none"/>
                    </a:lnL>
                    <a:lnR cap="flat" cmpd="sng" w="12700">
                      <a:solidFill>
                        <a:srgbClr val="000000"/>
                      </a:solidFill>
                      <a:prstDash val="solid"/>
                      <a:round/>
                      <a:headEnd len="med" w="med" type="none"/>
                      <a:tailEnd len="med" w="med" type="none"/>
                    </a:lnR>
                    <a:lnT cap="flat" cmpd="sng" w="9525">
                      <a:solidFill>
                        <a:srgbClr val="000000"/>
                      </a:solidFill>
                      <a:prstDash val="solid"/>
                      <a:round/>
                      <a:headEnd len="med" w="med" type="none"/>
                      <a:tailEnd len="med" w="med" type="none"/>
                    </a:lnT>
                    <a:lnB cap="flat" cmpd="sng" w="9525">
                      <a:solidFill>
                        <a:srgbClr val="000000"/>
                      </a:solidFill>
                      <a:prstDash val="solid"/>
                      <a:round/>
                      <a:headEnd len="med" w="med" type="none"/>
                      <a:tailEnd len="med" w="med" type="none"/>
                    </a:lnB>
                  </a:tcPr>
                </a:tc>
              </a:tr>
              <a:tr h="2876425">
                <a:tc vMerge="1"/>
                <a:tc>
                  <a:txBody>
                    <a:bodyPr>
                      <a:noAutofit/>
                    </a:bodyPr>
                    <a:lstStyle/>
                    <a:p>
                      <a:pPr lvl="0" rtl="0">
                        <a:lnSpc>
                          <a:spcPct val="115000"/>
                        </a:lnSpc>
                        <a:spcBef>
                          <a:spcPts val="0"/>
                        </a:spcBef>
                        <a:spcAft>
                          <a:spcPts val="0"/>
                        </a:spcAft>
                        <a:buClr>
                          <a:srgbClr val="000000"/>
                        </a:buClr>
                        <a:buSzPct val="25000"/>
                        <a:buFont typeface="Calibri"/>
                        <a:buNone/>
                      </a:pPr>
                      <a:r>
                        <a:rPr b="1" i="1" lang="en-US" sz="1100">
                          <a:latin typeface="Calibri"/>
                          <a:ea typeface="Calibri"/>
                          <a:cs typeface="Calibri"/>
                          <a:sym typeface="Calibri"/>
                        </a:rPr>
                        <a:t>Lichte hulp</a:t>
                      </a:r>
                    </a:p>
                    <a:p>
                      <a:pPr lvl="0" rtl="0">
                        <a:lnSpc>
                          <a:spcPct val="115000"/>
                        </a:lnSpc>
                        <a:spcBef>
                          <a:spcPts val="1000"/>
                        </a:spcBef>
                        <a:spcAft>
                          <a:spcPts val="0"/>
                        </a:spcAft>
                        <a:buClr>
                          <a:srgbClr val="000000"/>
                        </a:buClr>
                        <a:buSzPct val="25000"/>
                        <a:buFont typeface="Calibri"/>
                        <a:buNone/>
                      </a:pPr>
                      <a:r>
                        <a:rPr lang="en-US" sz="1100">
                          <a:latin typeface="Calibri"/>
                          <a:ea typeface="Calibri"/>
                          <a:cs typeface="Calibri"/>
                          <a:sym typeface="Calibri"/>
                        </a:rPr>
                        <a:t>Triple-P (niveau 3)</a:t>
                      </a:r>
                    </a:p>
                    <a:p>
                      <a:pPr lvl="0" rtl="0">
                        <a:lnSpc>
                          <a:spcPct val="115000"/>
                        </a:lnSpc>
                        <a:spcBef>
                          <a:spcPts val="1000"/>
                        </a:spcBef>
                        <a:spcAft>
                          <a:spcPts val="0"/>
                        </a:spcAft>
                        <a:buClr>
                          <a:srgbClr val="000000"/>
                        </a:buClr>
                        <a:buSzPct val="25000"/>
                        <a:buFont typeface="Calibri"/>
                        <a:buNone/>
                      </a:pPr>
                      <a:r>
                        <a:rPr lang="en-US" sz="1100">
                          <a:latin typeface="Calibri"/>
                          <a:ea typeface="Calibri"/>
                          <a:cs typeface="Calibri"/>
                          <a:sym typeface="Calibri"/>
                        </a:rPr>
                        <a:t>Pedagogisch Adviseren</a:t>
                      </a:r>
                    </a:p>
                    <a:p>
                      <a:pPr lvl="0" rtl="0">
                        <a:lnSpc>
                          <a:spcPct val="115000"/>
                        </a:lnSpc>
                        <a:spcBef>
                          <a:spcPts val="1000"/>
                        </a:spcBef>
                        <a:spcAft>
                          <a:spcPts val="0"/>
                        </a:spcAft>
                        <a:buClr>
                          <a:srgbClr val="000000"/>
                        </a:buClr>
                        <a:buSzPct val="25000"/>
                        <a:buFont typeface="Calibri"/>
                        <a:buNone/>
                      </a:pPr>
                      <a:r>
                        <a:rPr lang="en-US" sz="1100">
                          <a:latin typeface="Calibri"/>
                          <a:ea typeface="Calibri"/>
                          <a:cs typeface="Calibri"/>
                          <a:sym typeface="Calibri"/>
                        </a:rPr>
                        <a:t>K-VHT</a:t>
                      </a:r>
                    </a:p>
                    <a:p>
                      <a:pPr lvl="0" rtl="0">
                        <a:lnSpc>
                          <a:spcPct val="115000"/>
                        </a:lnSpc>
                        <a:spcBef>
                          <a:spcPts val="1000"/>
                        </a:spcBef>
                        <a:spcAft>
                          <a:spcPts val="0"/>
                        </a:spcAft>
                        <a:buClr>
                          <a:srgbClr val="000000"/>
                        </a:buClr>
                        <a:buSzPct val="25000"/>
                        <a:buFont typeface="Calibri"/>
                        <a:buNone/>
                      </a:pPr>
                      <a:r>
                        <a:rPr lang="en-US" sz="1100">
                          <a:latin typeface="Calibri"/>
                          <a:ea typeface="Calibri"/>
                          <a:cs typeface="Calibri"/>
                          <a:sym typeface="Calibri"/>
                        </a:rPr>
                        <a:t>Moeder-baby-interventie[1]</a:t>
                      </a:r>
                    </a:p>
                    <a:p>
                      <a:pPr lvl="0" rtl="0">
                        <a:lnSpc>
                          <a:spcPct val="115000"/>
                        </a:lnSpc>
                        <a:spcBef>
                          <a:spcPts val="1000"/>
                        </a:spcBef>
                        <a:spcAft>
                          <a:spcPts val="0"/>
                        </a:spcAft>
                        <a:buClr>
                          <a:srgbClr val="000000"/>
                        </a:buClr>
                        <a:buSzPct val="25000"/>
                        <a:buFont typeface="Calibri"/>
                        <a:buNone/>
                      </a:pPr>
                      <a:r>
                        <a:rPr lang="en-US" sz="1100">
                          <a:latin typeface="Calibri"/>
                          <a:ea typeface="Calibri"/>
                          <a:cs typeface="Calibri"/>
                          <a:sym typeface="Calibri"/>
                        </a:rPr>
                        <a:t>Stevig ouderschap</a:t>
                      </a:r>
                    </a:p>
                    <a:p>
                      <a:pPr lvl="0" rtl="0">
                        <a:lnSpc>
                          <a:spcPct val="115000"/>
                        </a:lnSpc>
                        <a:spcBef>
                          <a:spcPts val="1000"/>
                        </a:spcBef>
                        <a:spcAft>
                          <a:spcPts val="0"/>
                        </a:spcAft>
                        <a:buClr>
                          <a:srgbClr val="000000"/>
                        </a:buClr>
                        <a:buSzPct val="25000"/>
                        <a:buFont typeface="Calibri"/>
                        <a:buNone/>
                      </a:pPr>
                      <a:r>
                        <a:rPr lang="en-US" sz="1100">
                          <a:latin typeface="Calibri"/>
                          <a:ea typeface="Calibri"/>
                          <a:cs typeface="Calibri"/>
                          <a:sym typeface="Calibri"/>
                        </a:rPr>
                        <a:t>VoorZorg</a:t>
                      </a:r>
                    </a:p>
                    <a:p>
                      <a:pPr lvl="0" rtl="0">
                        <a:lnSpc>
                          <a:spcPct val="115000"/>
                        </a:lnSpc>
                        <a:spcBef>
                          <a:spcPts val="1000"/>
                        </a:spcBef>
                        <a:spcAft>
                          <a:spcPts val="1000"/>
                        </a:spcAft>
                        <a:buClr>
                          <a:srgbClr val="000000"/>
                        </a:buClr>
                        <a:buSzPct val="25000"/>
                        <a:buFont typeface="Calibri"/>
                        <a:buNone/>
                      </a:pPr>
                      <a:r>
                        <a:rPr i="1" lang="en-US" sz="1100">
                          <a:latin typeface="Calibri"/>
                          <a:ea typeface="Calibri"/>
                          <a:cs typeface="Calibri"/>
                          <a:sym typeface="Calibri"/>
                        </a:rPr>
                        <a:t> </a:t>
                      </a:r>
                    </a:p>
                  </a:txBody>
                  <a:tcPr marT="91425" marB="91425" marR="68575" marL="68575">
                    <a:lnL cap="flat" cmpd="sng" w="9525">
                      <a:solidFill>
                        <a:srgbClr val="000000"/>
                      </a:solidFill>
                      <a:prstDash val="solid"/>
                      <a:round/>
                      <a:headEnd len="med" w="med" type="none"/>
                      <a:tailEnd len="med" w="med" type="none"/>
                    </a:lnL>
                    <a:lnR cap="flat" cmpd="sng" w="9525">
                      <a:solidFill>
                        <a:srgbClr val="000000"/>
                      </a:solidFill>
                      <a:prstDash val="solid"/>
                      <a:round/>
                      <a:headEnd len="med" w="med" type="none"/>
                      <a:tailEnd len="med" w="med" type="none"/>
                    </a:lnR>
                    <a:lnT cap="flat" cmpd="sng" w="9525">
                      <a:solidFill>
                        <a:srgbClr val="000000"/>
                      </a:solidFill>
                      <a:prstDash val="solid"/>
                      <a:round/>
                      <a:headEnd len="med" w="med" type="none"/>
                      <a:tailEnd len="med" w="med" type="none"/>
                    </a:lnT>
                    <a:lnB cap="flat" cmpd="sng" w="12700">
                      <a:solidFill>
                        <a:srgbClr val="000000"/>
                      </a:solidFill>
                      <a:prstDash val="solid"/>
                      <a:round/>
                      <a:headEnd len="med" w="med" type="none"/>
                      <a:tailEnd len="med" w="med" type="none"/>
                    </a:lnB>
                  </a:tcPr>
                </a:tc>
                <a:tc>
                  <a:txBody>
                    <a:bodyPr>
                      <a:noAutofit/>
                    </a:bodyPr>
                    <a:lstStyle/>
                    <a:p>
                      <a:pPr lvl="0" rtl="0">
                        <a:lnSpc>
                          <a:spcPct val="115000"/>
                        </a:lnSpc>
                        <a:spcBef>
                          <a:spcPts val="0"/>
                        </a:spcBef>
                        <a:spcAft>
                          <a:spcPts val="0"/>
                        </a:spcAft>
                        <a:buClr>
                          <a:srgbClr val="000000"/>
                        </a:buClr>
                        <a:buSzPct val="25000"/>
                        <a:buFont typeface="Calibri"/>
                        <a:buNone/>
                      </a:pPr>
                      <a:r>
                        <a:rPr b="1" i="1" lang="en-US" sz="1100">
                          <a:latin typeface="Calibri"/>
                          <a:ea typeface="Calibri"/>
                          <a:cs typeface="Calibri"/>
                          <a:sym typeface="Calibri"/>
                        </a:rPr>
                        <a:t>Lichte hul</a:t>
                      </a:r>
                      <a:r>
                        <a:rPr i="1" lang="en-US" sz="1100">
                          <a:latin typeface="Calibri"/>
                          <a:ea typeface="Calibri"/>
                          <a:cs typeface="Calibri"/>
                          <a:sym typeface="Calibri"/>
                        </a:rPr>
                        <a:t>p</a:t>
                      </a:r>
                    </a:p>
                    <a:p>
                      <a:pPr lvl="0" rtl="0">
                        <a:lnSpc>
                          <a:spcPct val="115000"/>
                        </a:lnSpc>
                        <a:spcBef>
                          <a:spcPts val="1000"/>
                        </a:spcBef>
                        <a:spcAft>
                          <a:spcPts val="0"/>
                        </a:spcAft>
                        <a:buClr>
                          <a:srgbClr val="000000"/>
                        </a:buClr>
                        <a:buSzPct val="25000"/>
                        <a:buFont typeface="Calibri"/>
                        <a:buNone/>
                      </a:pPr>
                      <a:r>
                        <a:rPr lang="en-US" sz="1100">
                          <a:latin typeface="Calibri"/>
                          <a:ea typeface="Calibri"/>
                          <a:cs typeface="Calibri"/>
                          <a:sym typeface="Calibri"/>
                        </a:rPr>
                        <a:t>Triple-P (niveau 3)</a:t>
                      </a:r>
                    </a:p>
                    <a:p>
                      <a:pPr lvl="0" rtl="0">
                        <a:lnSpc>
                          <a:spcPct val="115000"/>
                        </a:lnSpc>
                        <a:spcBef>
                          <a:spcPts val="1000"/>
                        </a:spcBef>
                        <a:spcAft>
                          <a:spcPts val="0"/>
                        </a:spcAft>
                        <a:buClr>
                          <a:srgbClr val="000000"/>
                        </a:buClr>
                        <a:buSzPct val="25000"/>
                        <a:buFont typeface="Calibri"/>
                        <a:buNone/>
                      </a:pPr>
                      <a:r>
                        <a:rPr lang="en-US" sz="1100">
                          <a:latin typeface="Calibri"/>
                          <a:ea typeface="Calibri"/>
                          <a:cs typeface="Calibri"/>
                          <a:sym typeface="Calibri"/>
                        </a:rPr>
                        <a:t>Pedagogisch Adviseren</a:t>
                      </a:r>
                    </a:p>
                    <a:p>
                      <a:pPr lvl="0" rtl="0">
                        <a:lnSpc>
                          <a:spcPct val="115000"/>
                        </a:lnSpc>
                        <a:spcBef>
                          <a:spcPts val="1000"/>
                        </a:spcBef>
                        <a:spcAft>
                          <a:spcPts val="0"/>
                        </a:spcAft>
                        <a:buClr>
                          <a:srgbClr val="000000"/>
                        </a:buClr>
                        <a:buSzPct val="25000"/>
                        <a:buFont typeface="Calibri"/>
                        <a:buNone/>
                      </a:pPr>
                      <a:r>
                        <a:rPr lang="en-US" sz="1100">
                          <a:latin typeface="Calibri"/>
                          <a:ea typeface="Calibri"/>
                          <a:cs typeface="Calibri"/>
                          <a:sym typeface="Calibri"/>
                        </a:rPr>
                        <a:t>K-VHT</a:t>
                      </a:r>
                    </a:p>
                    <a:p>
                      <a:pPr lvl="0" rtl="0">
                        <a:lnSpc>
                          <a:spcPct val="115000"/>
                        </a:lnSpc>
                        <a:spcBef>
                          <a:spcPts val="1000"/>
                        </a:spcBef>
                        <a:spcAft>
                          <a:spcPts val="0"/>
                        </a:spcAft>
                        <a:buClr>
                          <a:srgbClr val="000000"/>
                        </a:buClr>
                        <a:buSzPct val="25000"/>
                        <a:buFont typeface="Calibri"/>
                        <a:buNone/>
                      </a:pPr>
                      <a:r>
                        <a:rPr lang="en-US" sz="1100">
                          <a:latin typeface="Calibri"/>
                          <a:ea typeface="Calibri"/>
                          <a:cs typeface="Calibri"/>
                          <a:sym typeface="Calibri"/>
                        </a:rPr>
                        <a:t>Peuter in Zicht</a:t>
                      </a:r>
                    </a:p>
                    <a:p>
                      <a:pPr lvl="0" rtl="0">
                        <a:lnSpc>
                          <a:spcPct val="115000"/>
                        </a:lnSpc>
                        <a:spcBef>
                          <a:spcPts val="1000"/>
                        </a:spcBef>
                        <a:spcAft>
                          <a:spcPts val="0"/>
                        </a:spcAft>
                        <a:buClr>
                          <a:srgbClr val="000000"/>
                        </a:buClr>
                        <a:buSzPct val="25000"/>
                        <a:buFont typeface="Calibri"/>
                        <a:buNone/>
                      </a:pPr>
                      <a:r>
                        <a:rPr lang="en-US" sz="1100">
                          <a:latin typeface="Calibri"/>
                          <a:ea typeface="Calibri"/>
                          <a:cs typeface="Calibri"/>
                          <a:sym typeface="Calibri"/>
                        </a:rPr>
                        <a:t>VIPP-SD</a:t>
                      </a:r>
                    </a:p>
                    <a:p>
                      <a:pPr lvl="0" rtl="0">
                        <a:lnSpc>
                          <a:spcPct val="115000"/>
                        </a:lnSpc>
                        <a:spcBef>
                          <a:spcPts val="1000"/>
                        </a:spcBef>
                        <a:spcAft>
                          <a:spcPts val="1000"/>
                        </a:spcAft>
                        <a:buClr>
                          <a:srgbClr val="000000"/>
                        </a:buClr>
                        <a:buSzPct val="25000"/>
                        <a:buFont typeface="Calibri"/>
                        <a:buNone/>
                      </a:pPr>
                      <a:r>
                        <a:rPr i="1" lang="en-US" sz="1100">
                          <a:latin typeface="Calibri"/>
                          <a:ea typeface="Calibri"/>
                          <a:cs typeface="Calibri"/>
                          <a:sym typeface="Calibri"/>
                        </a:rPr>
                        <a:t> </a:t>
                      </a:r>
                    </a:p>
                  </a:txBody>
                  <a:tcPr marT="91425" marB="91425" marR="68575" marL="68575">
                    <a:lnL cap="flat" cmpd="sng" w="9525">
                      <a:solidFill>
                        <a:srgbClr val="000000"/>
                      </a:solidFill>
                      <a:prstDash val="solid"/>
                      <a:round/>
                      <a:headEnd len="med" w="med" type="none"/>
                      <a:tailEnd len="med" w="med" type="none"/>
                    </a:lnL>
                    <a:lnR cap="flat" cmpd="sng" w="9525">
                      <a:solidFill>
                        <a:srgbClr val="000000"/>
                      </a:solidFill>
                      <a:prstDash val="solid"/>
                      <a:round/>
                      <a:headEnd len="med" w="med" type="none"/>
                      <a:tailEnd len="med" w="med" type="none"/>
                    </a:lnR>
                    <a:lnT cap="flat" cmpd="sng" w="9525">
                      <a:solidFill>
                        <a:srgbClr val="000000"/>
                      </a:solidFill>
                      <a:prstDash val="solid"/>
                      <a:round/>
                      <a:headEnd len="med" w="med" type="none"/>
                      <a:tailEnd len="med" w="med" type="none"/>
                    </a:lnT>
                    <a:lnB cap="flat" cmpd="sng" w="12700">
                      <a:solidFill>
                        <a:srgbClr val="000000"/>
                      </a:solidFill>
                      <a:prstDash val="solid"/>
                      <a:round/>
                      <a:headEnd len="med" w="med" type="none"/>
                      <a:tailEnd len="med" w="med" type="none"/>
                    </a:lnB>
                  </a:tcPr>
                </a:tc>
                <a:tc>
                  <a:txBody>
                    <a:bodyPr>
                      <a:noAutofit/>
                    </a:bodyPr>
                    <a:lstStyle/>
                    <a:p>
                      <a:pPr lvl="0" rtl="0">
                        <a:lnSpc>
                          <a:spcPct val="115000"/>
                        </a:lnSpc>
                        <a:spcBef>
                          <a:spcPts val="0"/>
                        </a:spcBef>
                        <a:spcAft>
                          <a:spcPts val="0"/>
                        </a:spcAft>
                        <a:buClr>
                          <a:srgbClr val="000000"/>
                        </a:buClr>
                        <a:buSzPct val="25000"/>
                        <a:buFont typeface="Calibri"/>
                        <a:buNone/>
                      </a:pPr>
                      <a:r>
                        <a:rPr b="1" i="1" lang="en-US" sz="1100">
                          <a:latin typeface="Calibri"/>
                          <a:ea typeface="Calibri"/>
                          <a:cs typeface="Calibri"/>
                          <a:sym typeface="Calibri"/>
                        </a:rPr>
                        <a:t>Lichte hulp</a:t>
                      </a:r>
                    </a:p>
                    <a:p>
                      <a:pPr lvl="0" rtl="0">
                        <a:lnSpc>
                          <a:spcPct val="115000"/>
                        </a:lnSpc>
                        <a:spcBef>
                          <a:spcPts val="1000"/>
                        </a:spcBef>
                        <a:spcAft>
                          <a:spcPts val="0"/>
                        </a:spcAft>
                        <a:buClr>
                          <a:srgbClr val="000000"/>
                        </a:buClr>
                        <a:buSzPct val="25000"/>
                        <a:buFont typeface="Calibri"/>
                        <a:buNone/>
                      </a:pPr>
                      <a:r>
                        <a:rPr lang="en-US" sz="1100">
                          <a:latin typeface="Calibri"/>
                          <a:ea typeface="Calibri"/>
                          <a:cs typeface="Calibri"/>
                          <a:sym typeface="Calibri"/>
                        </a:rPr>
                        <a:t>Triple-P (niveau 3)</a:t>
                      </a:r>
                    </a:p>
                    <a:p>
                      <a:pPr lvl="0" rtl="0">
                        <a:lnSpc>
                          <a:spcPct val="115000"/>
                        </a:lnSpc>
                        <a:spcBef>
                          <a:spcPts val="1000"/>
                        </a:spcBef>
                        <a:spcAft>
                          <a:spcPts val="0"/>
                        </a:spcAft>
                        <a:buClr>
                          <a:srgbClr val="000000"/>
                        </a:buClr>
                        <a:buSzPct val="25000"/>
                        <a:buFont typeface="Calibri"/>
                        <a:buNone/>
                      </a:pPr>
                      <a:r>
                        <a:rPr lang="en-US" sz="1100">
                          <a:latin typeface="Calibri"/>
                          <a:ea typeface="Calibri"/>
                          <a:cs typeface="Calibri"/>
                          <a:sym typeface="Calibri"/>
                        </a:rPr>
                        <a:t>Pedagogisch Adviseren</a:t>
                      </a:r>
                    </a:p>
                    <a:p>
                      <a:pPr lvl="0" rtl="0">
                        <a:lnSpc>
                          <a:spcPct val="115000"/>
                        </a:lnSpc>
                        <a:spcBef>
                          <a:spcPts val="1000"/>
                        </a:spcBef>
                        <a:spcAft>
                          <a:spcPts val="1000"/>
                        </a:spcAft>
                        <a:buClr>
                          <a:srgbClr val="000000"/>
                        </a:buClr>
                        <a:buSzPct val="25000"/>
                        <a:buFont typeface="Calibri"/>
                        <a:buNone/>
                      </a:pPr>
                      <a:r>
                        <a:rPr lang="en-US" sz="1100">
                          <a:latin typeface="Calibri"/>
                          <a:ea typeface="Calibri"/>
                          <a:cs typeface="Calibri"/>
                          <a:sym typeface="Calibri"/>
                        </a:rPr>
                        <a:t>Drukke kinderen</a:t>
                      </a:r>
                    </a:p>
                  </a:txBody>
                  <a:tcPr marT="91425" marB="91425" marR="68575" marL="68575">
                    <a:lnL cap="flat" cmpd="sng" w="9525">
                      <a:solidFill>
                        <a:srgbClr val="000000"/>
                      </a:solidFill>
                      <a:prstDash val="solid"/>
                      <a:round/>
                      <a:headEnd len="med" w="med" type="none"/>
                      <a:tailEnd len="med" w="med" type="none"/>
                    </a:lnL>
                    <a:lnR cap="flat" cmpd="sng" w="9525">
                      <a:solidFill>
                        <a:srgbClr val="000000"/>
                      </a:solidFill>
                      <a:prstDash val="solid"/>
                      <a:round/>
                      <a:headEnd len="med" w="med" type="none"/>
                      <a:tailEnd len="med" w="med" type="none"/>
                    </a:lnR>
                    <a:lnT cap="flat" cmpd="sng" w="9525">
                      <a:solidFill>
                        <a:srgbClr val="000000"/>
                      </a:solidFill>
                      <a:prstDash val="solid"/>
                      <a:round/>
                      <a:headEnd len="med" w="med" type="none"/>
                      <a:tailEnd len="med" w="med" type="none"/>
                    </a:lnT>
                    <a:lnB cap="flat" cmpd="sng" w="12700">
                      <a:solidFill>
                        <a:srgbClr val="000000"/>
                      </a:solidFill>
                      <a:prstDash val="solid"/>
                      <a:round/>
                      <a:headEnd len="med" w="med" type="none"/>
                      <a:tailEnd len="med" w="med" type="none"/>
                    </a:lnB>
                  </a:tcPr>
                </a:tc>
                <a:tc>
                  <a:txBody>
                    <a:bodyPr>
                      <a:noAutofit/>
                    </a:bodyPr>
                    <a:lstStyle/>
                    <a:p>
                      <a:pPr lvl="0" rtl="0">
                        <a:lnSpc>
                          <a:spcPct val="115000"/>
                        </a:lnSpc>
                        <a:spcBef>
                          <a:spcPts val="0"/>
                        </a:spcBef>
                        <a:spcAft>
                          <a:spcPts val="0"/>
                        </a:spcAft>
                        <a:buClr>
                          <a:srgbClr val="000000"/>
                        </a:buClr>
                        <a:buSzPct val="25000"/>
                        <a:buFont typeface="Calibri"/>
                        <a:buNone/>
                      </a:pPr>
                      <a:r>
                        <a:rPr b="1" i="1" lang="en-US" sz="1100">
                          <a:latin typeface="Calibri"/>
                          <a:ea typeface="Calibri"/>
                          <a:cs typeface="Calibri"/>
                          <a:sym typeface="Calibri"/>
                        </a:rPr>
                        <a:t>Lichte hulp</a:t>
                      </a:r>
                    </a:p>
                    <a:p>
                      <a:pPr lvl="0" rtl="0">
                        <a:lnSpc>
                          <a:spcPct val="115000"/>
                        </a:lnSpc>
                        <a:spcBef>
                          <a:spcPts val="1000"/>
                        </a:spcBef>
                        <a:spcAft>
                          <a:spcPts val="0"/>
                        </a:spcAft>
                        <a:buClr>
                          <a:srgbClr val="000000"/>
                        </a:buClr>
                        <a:buSzPct val="25000"/>
                        <a:buFont typeface="Calibri"/>
                        <a:buNone/>
                      </a:pPr>
                      <a:r>
                        <a:rPr lang="en-US" sz="1100">
                          <a:latin typeface="Calibri"/>
                          <a:ea typeface="Calibri"/>
                          <a:cs typeface="Calibri"/>
                          <a:sym typeface="Calibri"/>
                        </a:rPr>
                        <a:t>Triple-P (pubers)</a:t>
                      </a:r>
                    </a:p>
                    <a:p>
                      <a:pPr lvl="0" rtl="0">
                        <a:lnSpc>
                          <a:spcPct val="115000"/>
                        </a:lnSpc>
                        <a:spcBef>
                          <a:spcPts val="1000"/>
                        </a:spcBef>
                        <a:spcAft>
                          <a:spcPts val="0"/>
                        </a:spcAft>
                        <a:buClr>
                          <a:srgbClr val="000000"/>
                        </a:buClr>
                        <a:buSzPct val="25000"/>
                        <a:buFont typeface="Calibri"/>
                        <a:buNone/>
                      </a:pPr>
                      <a:r>
                        <a:rPr lang="en-US" sz="1100">
                          <a:latin typeface="Calibri"/>
                          <a:ea typeface="Calibri"/>
                          <a:cs typeface="Calibri"/>
                          <a:sym typeface="Calibri"/>
                        </a:rPr>
                        <a:t>Pedagogisch Adviseren</a:t>
                      </a:r>
                    </a:p>
                    <a:p>
                      <a:pPr lvl="0" rtl="0">
                        <a:lnSpc>
                          <a:spcPct val="115000"/>
                        </a:lnSpc>
                        <a:spcBef>
                          <a:spcPts val="1000"/>
                        </a:spcBef>
                        <a:spcAft>
                          <a:spcPts val="1000"/>
                        </a:spcAft>
                        <a:buClr>
                          <a:srgbClr val="000000"/>
                        </a:buClr>
                        <a:buSzPct val="25000"/>
                        <a:buFont typeface="Calibri"/>
                        <a:buNone/>
                      </a:pPr>
                      <a:r>
                        <a:rPr lang="en-US" sz="1100">
                          <a:latin typeface="Calibri"/>
                          <a:ea typeface="Calibri"/>
                          <a:cs typeface="Calibri"/>
                          <a:sym typeface="Calibri"/>
                        </a:rPr>
                        <a:t>Beter omgaan met pubers</a:t>
                      </a:r>
                    </a:p>
                  </a:txBody>
                  <a:tcPr marT="91425" marB="91425" marR="68575" marL="68575">
                    <a:lnL cap="flat" cmpd="sng" w="9525">
                      <a:solidFill>
                        <a:srgbClr val="000000"/>
                      </a:solidFill>
                      <a:prstDash val="solid"/>
                      <a:round/>
                      <a:headEnd len="med" w="med" type="none"/>
                      <a:tailEnd len="med" w="med" type="none"/>
                    </a:lnL>
                    <a:lnR cap="flat" cmpd="sng" w="12700">
                      <a:solidFill>
                        <a:srgbClr val="000000"/>
                      </a:solidFill>
                      <a:prstDash val="solid"/>
                      <a:round/>
                      <a:headEnd len="med" w="med" type="none"/>
                      <a:tailEnd len="med" w="med" type="none"/>
                    </a:lnR>
                    <a:lnT cap="flat" cmpd="sng" w="9525">
                      <a:solidFill>
                        <a:srgbClr val="000000"/>
                      </a:solidFill>
                      <a:prstDash val="solid"/>
                      <a:round/>
                      <a:headEnd len="med" w="med" type="none"/>
                      <a:tailEnd len="med" w="med" type="none"/>
                    </a:lnT>
                    <a:lnB cap="flat" cmpd="sng" w="12700">
                      <a:solidFill>
                        <a:srgbClr val="000000"/>
                      </a:solidFill>
                      <a:prstDash val="solid"/>
                      <a:round/>
                      <a:headEnd len="med" w="med" type="none"/>
                      <a:tailEnd len="med" w="med" type="none"/>
                    </a:lnB>
                  </a:tcPr>
                </a:tc>
              </a:tr>
            </a:tbl>
          </a:graphicData>
        </a:graphic>
      </p:graphicFrame>
      <p:sp>
        <p:nvSpPr>
          <p:cNvPr id="148" name="Shape 148"/>
          <p:cNvSpPr txBox="1"/>
          <p:nvPr/>
        </p:nvSpPr>
        <p:spPr>
          <a:xfrm flipH="1" rot="10800000">
            <a:off x="304800" y="260998"/>
            <a:ext cx="254399" cy="43800"/>
          </a:xfrm>
          <a:prstGeom prst="rect">
            <a:avLst/>
          </a:prstGeom>
          <a:noFill/>
          <a:ln>
            <a:noFill/>
          </a:ln>
        </p:spPr>
        <p:txBody>
          <a:bodyPr anchorCtr="0" anchor="ctr" bIns="91425" lIns="91425" rIns="91425" tIns="91425">
            <a:noAutofit/>
          </a:bodyPr>
          <a:lstStyle/>
          <a:p>
            <a:pPr indent="0" lvl="0" marL="0" marR="0" rtl="0" algn="l">
              <a:lnSpc>
                <a:spcPct val="100000"/>
              </a:lnSpc>
              <a:spcBef>
                <a:spcPts val="0"/>
              </a:spcBef>
              <a:spcAft>
                <a:spcPts val="0"/>
              </a:spcAft>
              <a:buClr>
                <a:srgbClr val="000000"/>
              </a:buClr>
              <a:buFont typeface="Arial"/>
              <a:buNone/>
            </a:pPr>
            <a:r>
              <a:t/>
            </a:r>
            <a:endParaRPr b="0" i="0" sz="1400" u="none" cap="none" strike="noStrike">
              <a:solidFill>
                <a:srgbClr val="000000"/>
              </a:solidFill>
              <a:latin typeface="Arial"/>
              <a:ea typeface="Arial"/>
              <a:cs typeface="Arial"/>
              <a:sym typeface="Arial"/>
              <a:rtl val="0"/>
            </a:endParaRPr>
          </a:p>
        </p:txBody>
      </p:sp>
    </p:spTree>
  </p:cSld>
  <p:clrMapOvr>
    <a:masterClrMapping/>
  </p:clrMapOvr>
  <p:transition spd="slow">
    <p:cut/>
  </p:transition>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52" name="Shape 152"/>
        <p:cNvGrpSpPr/>
        <p:nvPr/>
      </p:nvGrpSpPr>
      <p:grpSpPr>
        <a:xfrm>
          <a:off x="0" y="0"/>
          <a:ext cx="0" cy="0"/>
          <a:chOff x="0" y="0"/>
          <a:chExt cx="0" cy="0"/>
        </a:xfrm>
      </p:grpSpPr>
      <p:sp>
        <p:nvSpPr>
          <p:cNvPr id="153" name="Shape 153"/>
          <p:cNvSpPr txBox="1"/>
          <p:nvPr/>
        </p:nvSpPr>
        <p:spPr>
          <a:xfrm>
            <a:off x="708175" y="959750"/>
            <a:ext cx="8488499" cy="4751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2"/>
              </a:buClr>
              <a:buSzPct val="25000"/>
              <a:buFont typeface="Calibri"/>
              <a:buNone/>
            </a:pPr>
            <a:r>
              <a:rPr b="1" i="0" lang="en-US" sz="2400" u="none" cap="none" strike="noStrike">
                <a:solidFill>
                  <a:srgbClr val="741B47"/>
                </a:solidFill>
                <a:latin typeface="Calibri"/>
                <a:ea typeface="Calibri"/>
                <a:cs typeface="Calibri"/>
                <a:sym typeface="Calibri"/>
                <a:rtl val="0"/>
              </a:rPr>
              <a:t>Inschakeling en/of toeleiding naar gespecialiseerde hulp</a:t>
            </a:r>
          </a:p>
        </p:txBody>
      </p:sp>
      <p:sp>
        <p:nvSpPr>
          <p:cNvPr id="154" name="Shape 154"/>
          <p:cNvSpPr txBox="1"/>
          <p:nvPr/>
        </p:nvSpPr>
        <p:spPr>
          <a:xfrm>
            <a:off x="801350" y="1628799"/>
            <a:ext cx="8115900" cy="5229074"/>
          </a:xfrm>
          <a:prstGeom prst="rect">
            <a:avLst/>
          </a:prstGeom>
          <a:noFill/>
          <a:ln>
            <a:noFill/>
          </a:ln>
        </p:spPr>
        <p:txBody>
          <a:bodyPr anchorCtr="0" anchor="t" bIns="45700" lIns="91425" rIns="91425" tIns="45700">
            <a:noAutofit/>
          </a:bodyPr>
          <a:lstStyle/>
          <a:p>
            <a:pPr indent="0" lvl="0" marL="0" marR="0" rtl="0" algn="l">
              <a:lnSpc>
                <a:spcPct val="136842"/>
              </a:lnSpc>
              <a:spcBef>
                <a:spcPts val="0"/>
              </a:spcBef>
              <a:spcAft>
                <a:spcPts val="0"/>
              </a:spcAft>
              <a:buClr>
                <a:schemeClr val="dk1"/>
              </a:buClr>
              <a:buSzPct val="25000"/>
              <a:buFont typeface="Calibri"/>
              <a:buNone/>
            </a:pPr>
            <a:r>
              <a:rPr b="0" i="0" lang="en-US" sz="1900" u="none" cap="none" strike="noStrike">
                <a:solidFill>
                  <a:schemeClr val="dk1"/>
                </a:solidFill>
                <a:latin typeface="Calibri"/>
                <a:ea typeface="Calibri"/>
                <a:cs typeface="Calibri"/>
                <a:sym typeface="Calibri"/>
                <a:rtl val="0"/>
              </a:rPr>
              <a:t>Inschakeling van meer gespecialiseerde hulp vindt plaats als sprake is van</a:t>
            </a:r>
          </a:p>
          <a:p>
            <a:pPr indent="0" lvl="0" marL="0" marR="0" rtl="0" algn="l">
              <a:lnSpc>
                <a:spcPct val="136842"/>
              </a:lnSpc>
              <a:spcBef>
                <a:spcPts val="380"/>
              </a:spcBef>
              <a:spcAft>
                <a:spcPts val="0"/>
              </a:spcAft>
              <a:buClr>
                <a:srgbClr val="FF0000"/>
              </a:buClr>
              <a:buSzPct val="25000"/>
              <a:buFont typeface="Calibri"/>
              <a:buNone/>
            </a:pPr>
            <a:r>
              <a:rPr b="1" i="0" lang="en-US" sz="1900" u="none" cap="none" strike="noStrike">
                <a:solidFill>
                  <a:srgbClr val="FF0000"/>
                </a:solidFill>
                <a:latin typeface="Calibri"/>
                <a:ea typeface="Calibri"/>
                <a:cs typeface="Calibri"/>
                <a:sym typeface="Calibri"/>
                <a:rtl val="0"/>
              </a:rPr>
              <a:t>te zware of complexe </a:t>
            </a:r>
            <a:r>
              <a:rPr b="0" i="0" lang="en-US" sz="1900" u="none" cap="none" strike="noStrike">
                <a:solidFill>
                  <a:schemeClr val="dk1"/>
                </a:solidFill>
                <a:latin typeface="Calibri"/>
                <a:ea typeface="Calibri"/>
                <a:cs typeface="Calibri"/>
                <a:sym typeface="Calibri"/>
                <a:rtl val="0"/>
              </a:rPr>
              <a:t>opvoedproblematiek, bijvoorbeeld  als:</a:t>
            </a:r>
          </a:p>
          <a:p>
            <a:pPr indent="-349250" lvl="0" marL="457200" marR="0" rtl="0" algn="l">
              <a:lnSpc>
                <a:spcPct val="136842"/>
              </a:lnSpc>
              <a:spcBef>
                <a:spcPts val="380"/>
              </a:spcBef>
              <a:spcAft>
                <a:spcPts val="0"/>
              </a:spcAft>
              <a:buClr>
                <a:srgbClr val="000000"/>
              </a:buClr>
              <a:buSzPct val="100000"/>
              <a:buFont typeface="Calibri"/>
              <a:buChar char="●"/>
            </a:pPr>
            <a:r>
              <a:rPr b="0" i="0" lang="en-US" sz="1900" u="none" cap="none" strike="noStrike">
                <a:solidFill>
                  <a:schemeClr val="dk1"/>
                </a:solidFill>
                <a:latin typeface="Calibri"/>
                <a:ea typeface="Calibri"/>
                <a:cs typeface="Calibri"/>
                <a:sym typeface="Calibri"/>
                <a:rtl val="0"/>
              </a:rPr>
              <a:t>het probleem van het kind heeft een </a:t>
            </a:r>
            <a:r>
              <a:rPr b="0" i="0" lang="en-US" sz="1900" u="none" cap="none" strike="noStrike">
                <a:solidFill>
                  <a:srgbClr val="0000FF"/>
                </a:solidFill>
                <a:latin typeface="Calibri"/>
                <a:ea typeface="Calibri"/>
                <a:cs typeface="Calibri"/>
                <a:sym typeface="Calibri"/>
                <a:rtl val="0"/>
              </a:rPr>
              <a:t>psychiatrisch </a:t>
            </a:r>
            <a:r>
              <a:rPr b="0" i="0" lang="en-US" sz="1900" u="none" cap="none" strike="noStrike">
                <a:solidFill>
                  <a:schemeClr val="dk1"/>
                </a:solidFill>
                <a:latin typeface="Calibri"/>
                <a:ea typeface="Calibri"/>
                <a:cs typeface="Calibri"/>
                <a:sym typeface="Calibri"/>
                <a:rtl val="0"/>
              </a:rPr>
              <a:t>karakter</a:t>
            </a:r>
          </a:p>
          <a:p>
            <a:pPr indent="-349250" lvl="0" marL="457200" marR="0" rtl="0" algn="l">
              <a:lnSpc>
                <a:spcPct val="136842"/>
              </a:lnSpc>
              <a:spcBef>
                <a:spcPts val="380"/>
              </a:spcBef>
              <a:spcAft>
                <a:spcPts val="0"/>
              </a:spcAft>
              <a:buClr>
                <a:srgbClr val="000000"/>
              </a:buClr>
              <a:buSzPct val="100000"/>
              <a:buFont typeface="Calibri"/>
              <a:buChar char="●"/>
            </a:pPr>
            <a:r>
              <a:rPr b="0" i="0" lang="en-US" sz="1900" u="none" cap="none" strike="noStrike">
                <a:solidFill>
                  <a:schemeClr val="dk1"/>
                </a:solidFill>
                <a:latin typeface="Calibri"/>
                <a:ea typeface="Calibri"/>
                <a:cs typeface="Calibri"/>
                <a:sym typeface="Calibri"/>
                <a:rtl val="0"/>
              </a:rPr>
              <a:t>het probleem heeft een duidelijke </a:t>
            </a:r>
            <a:r>
              <a:rPr b="0" i="0" lang="en-US" sz="1900" u="none" cap="none" strike="noStrike">
                <a:solidFill>
                  <a:srgbClr val="0000FF"/>
                </a:solidFill>
                <a:latin typeface="Calibri"/>
                <a:ea typeface="Calibri"/>
                <a:cs typeface="Calibri"/>
                <a:sym typeface="Calibri"/>
                <a:rtl val="0"/>
              </a:rPr>
              <a:t>medische oorzaak</a:t>
            </a:r>
          </a:p>
          <a:p>
            <a:pPr indent="-349250" lvl="0" marL="457200" marR="0" rtl="0" algn="l">
              <a:lnSpc>
                <a:spcPct val="136842"/>
              </a:lnSpc>
              <a:spcBef>
                <a:spcPts val="380"/>
              </a:spcBef>
              <a:spcAft>
                <a:spcPts val="0"/>
              </a:spcAft>
              <a:buClr>
                <a:srgbClr val="000000"/>
              </a:buClr>
              <a:buSzPct val="100000"/>
              <a:buFont typeface="Calibri"/>
              <a:buChar char="●"/>
            </a:pPr>
            <a:r>
              <a:rPr b="0" i="0" lang="en-US" sz="1900" u="none" cap="none" strike="noStrike">
                <a:solidFill>
                  <a:schemeClr val="dk1"/>
                </a:solidFill>
                <a:latin typeface="Calibri"/>
                <a:ea typeface="Calibri"/>
                <a:cs typeface="Calibri"/>
                <a:sym typeface="Calibri"/>
                <a:rtl val="0"/>
              </a:rPr>
              <a:t>de </a:t>
            </a:r>
            <a:r>
              <a:rPr b="0" i="0" lang="en-US" sz="1900" u="none" cap="none" strike="noStrike">
                <a:solidFill>
                  <a:srgbClr val="0000FF"/>
                </a:solidFill>
                <a:latin typeface="Calibri"/>
                <a:ea typeface="Calibri"/>
                <a:cs typeface="Calibri"/>
                <a:sym typeface="Calibri"/>
                <a:rtl val="0"/>
              </a:rPr>
              <a:t>opvoedings- en gezinssituatie is te gecompliceerd</a:t>
            </a:r>
            <a:r>
              <a:rPr b="0" i="0" lang="en-US" sz="1900" u="none" cap="none" strike="noStrike">
                <a:solidFill>
                  <a:schemeClr val="dk1"/>
                </a:solidFill>
                <a:latin typeface="Calibri"/>
                <a:ea typeface="Calibri"/>
                <a:cs typeface="Calibri"/>
                <a:sym typeface="Calibri"/>
                <a:rtl val="0"/>
              </a:rPr>
              <a:t> voor kortdurende hulp</a:t>
            </a:r>
          </a:p>
          <a:p>
            <a:pPr indent="-349250" lvl="0" marL="457200" marR="0" rtl="0" algn="l">
              <a:lnSpc>
                <a:spcPct val="136842"/>
              </a:lnSpc>
              <a:spcBef>
                <a:spcPts val="380"/>
              </a:spcBef>
              <a:spcAft>
                <a:spcPts val="0"/>
              </a:spcAft>
              <a:buClr>
                <a:srgbClr val="000000"/>
              </a:buClr>
              <a:buSzPct val="100000"/>
              <a:buFont typeface="Calibri"/>
              <a:buChar char="●"/>
            </a:pPr>
            <a:r>
              <a:rPr b="0" i="0" lang="en-US" sz="1900" u="none" cap="none" strike="noStrike">
                <a:solidFill>
                  <a:schemeClr val="dk1"/>
                </a:solidFill>
                <a:latin typeface="Calibri"/>
                <a:ea typeface="Calibri"/>
                <a:cs typeface="Calibri"/>
                <a:sym typeface="Calibri"/>
                <a:rtl val="0"/>
              </a:rPr>
              <a:t>het kind heeft duidelijke </a:t>
            </a:r>
            <a:r>
              <a:rPr b="0" i="0" lang="en-US" sz="1900" u="none" cap="none" strike="noStrike">
                <a:solidFill>
                  <a:srgbClr val="0000FF"/>
                </a:solidFill>
                <a:latin typeface="Calibri"/>
                <a:ea typeface="Calibri"/>
                <a:cs typeface="Calibri"/>
                <a:sym typeface="Calibri"/>
                <a:rtl val="0"/>
              </a:rPr>
              <a:t>leerproblemen</a:t>
            </a:r>
          </a:p>
          <a:p>
            <a:pPr indent="-349250" lvl="0" marL="457200" marR="0" rtl="0" algn="l">
              <a:lnSpc>
                <a:spcPct val="136842"/>
              </a:lnSpc>
              <a:spcBef>
                <a:spcPts val="380"/>
              </a:spcBef>
              <a:spcAft>
                <a:spcPts val="0"/>
              </a:spcAft>
              <a:buClr>
                <a:srgbClr val="000000"/>
              </a:buClr>
              <a:buSzPct val="100000"/>
              <a:buFont typeface="Calibri"/>
              <a:buChar char="●"/>
            </a:pPr>
            <a:r>
              <a:rPr b="0" i="0" lang="en-US" sz="1900" u="none" cap="none" strike="noStrike">
                <a:solidFill>
                  <a:srgbClr val="0000FF"/>
                </a:solidFill>
                <a:latin typeface="Calibri"/>
                <a:ea typeface="Calibri"/>
                <a:cs typeface="Calibri"/>
                <a:sym typeface="Calibri"/>
                <a:rtl val="0"/>
              </a:rPr>
              <a:t>psychopathologie</a:t>
            </a:r>
            <a:r>
              <a:rPr b="0" i="0" lang="en-US" sz="1900" u="none" cap="none" strike="noStrike">
                <a:solidFill>
                  <a:schemeClr val="dk1"/>
                </a:solidFill>
                <a:latin typeface="Calibri"/>
                <a:ea typeface="Calibri"/>
                <a:cs typeface="Calibri"/>
                <a:sym typeface="Calibri"/>
                <a:rtl val="0"/>
              </a:rPr>
              <a:t> of ernstige relatieproblemen bij </a:t>
            </a:r>
            <a:r>
              <a:rPr b="0" i="0" lang="en-US" sz="1900" u="none" cap="none" strike="noStrike">
                <a:solidFill>
                  <a:srgbClr val="0000FF"/>
                </a:solidFill>
                <a:latin typeface="Calibri"/>
                <a:ea typeface="Calibri"/>
                <a:cs typeface="Calibri"/>
                <a:sym typeface="Calibri"/>
                <a:rtl val="0"/>
              </a:rPr>
              <a:t>ouders</a:t>
            </a:r>
          </a:p>
          <a:p>
            <a:pPr indent="-349250" lvl="0" marL="457200" marR="0" rtl="0" algn="l">
              <a:lnSpc>
                <a:spcPct val="136842"/>
              </a:lnSpc>
              <a:spcBef>
                <a:spcPts val="380"/>
              </a:spcBef>
              <a:spcAft>
                <a:spcPts val="0"/>
              </a:spcAft>
              <a:buClr>
                <a:srgbClr val="000000"/>
              </a:buClr>
              <a:buSzPct val="100000"/>
              <a:buFont typeface="Calibri"/>
              <a:buChar char="●"/>
            </a:pPr>
            <a:r>
              <a:rPr b="0" i="0" lang="en-US" sz="1900" u="none" cap="none" strike="noStrike">
                <a:solidFill>
                  <a:schemeClr val="dk1"/>
                </a:solidFill>
                <a:latin typeface="Calibri"/>
                <a:ea typeface="Calibri"/>
                <a:cs typeface="Calibri"/>
                <a:sym typeface="Calibri"/>
                <a:rtl val="0"/>
              </a:rPr>
              <a:t>(zeer) </a:t>
            </a:r>
            <a:r>
              <a:rPr b="0" i="0" lang="en-US" sz="1900" u="none" cap="none" strike="noStrike">
                <a:solidFill>
                  <a:srgbClr val="0000FF"/>
                </a:solidFill>
                <a:latin typeface="Calibri"/>
                <a:ea typeface="Calibri"/>
                <a:cs typeface="Calibri"/>
                <a:sym typeface="Calibri"/>
                <a:rtl val="0"/>
              </a:rPr>
              <a:t>beperkte verstandelijke vermogens</a:t>
            </a:r>
            <a:r>
              <a:rPr b="0" i="0" lang="en-US" sz="1900" u="none" cap="none" strike="noStrike">
                <a:solidFill>
                  <a:schemeClr val="dk1"/>
                </a:solidFill>
                <a:latin typeface="Calibri"/>
                <a:ea typeface="Calibri"/>
                <a:cs typeface="Calibri"/>
                <a:sym typeface="Calibri"/>
                <a:rtl val="0"/>
              </a:rPr>
              <a:t> bij ouders</a:t>
            </a:r>
          </a:p>
          <a:p>
            <a:pPr indent="-349250" lvl="0" marL="457200" marR="0" rtl="0" algn="l">
              <a:lnSpc>
                <a:spcPct val="136842"/>
              </a:lnSpc>
              <a:spcBef>
                <a:spcPts val="380"/>
              </a:spcBef>
              <a:spcAft>
                <a:spcPts val="0"/>
              </a:spcAft>
              <a:buClr>
                <a:srgbClr val="000000"/>
              </a:buClr>
              <a:buSzPct val="100000"/>
              <a:buFont typeface="Calibri"/>
              <a:buChar char="●"/>
            </a:pPr>
            <a:r>
              <a:rPr b="0" i="0" lang="en-US" sz="1900" u="none" cap="none" strike="noStrike">
                <a:solidFill>
                  <a:schemeClr val="dk1"/>
                </a:solidFill>
                <a:latin typeface="Calibri"/>
                <a:ea typeface="Calibri"/>
                <a:cs typeface="Calibri"/>
                <a:sym typeface="Calibri"/>
                <a:rtl val="0"/>
              </a:rPr>
              <a:t>al lopende </a:t>
            </a:r>
            <a:r>
              <a:rPr b="0" i="0" lang="en-US" sz="1900" u="none" cap="none" strike="noStrike">
                <a:solidFill>
                  <a:srgbClr val="0000FF"/>
                </a:solidFill>
                <a:latin typeface="Calibri"/>
                <a:ea typeface="Calibri"/>
                <a:cs typeface="Calibri"/>
                <a:sym typeface="Calibri"/>
                <a:rtl val="0"/>
              </a:rPr>
              <a:t>contacten met hulpinstellingen</a:t>
            </a:r>
          </a:p>
          <a:p>
            <a:pPr indent="-349250" lvl="0" marL="457200" marR="0" rtl="0" algn="l">
              <a:lnSpc>
                <a:spcPct val="136842"/>
              </a:lnSpc>
              <a:spcBef>
                <a:spcPts val="380"/>
              </a:spcBef>
              <a:spcAft>
                <a:spcPts val="0"/>
              </a:spcAft>
              <a:buClr>
                <a:srgbClr val="000000"/>
              </a:buClr>
              <a:buSzPct val="100000"/>
              <a:buFont typeface="Calibri"/>
              <a:buChar char="●"/>
            </a:pPr>
            <a:r>
              <a:rPr b="0" i="0" lang="en-US" sz="1900" u="none" cap="none" strike="noStrike">
                <a:solidFill>
                  <a:schemeClr val="dk1"/>
                </a:solidFill>
                <a:latin typeface="Calibri"/>
                <a:ea typeface="Calibri"/>
                <a:cs typeface="Calibri"/>
                <a:sym typeface="Calibri"/>
                <a:rtl val="0"/>
              </a:rPr>
              <a:t>er is een duidelijk </a:t>
            </a:r>
            <a:r>
              <a:rPr b="0" i="0" lang="en-US" sz="1900" u="none" cap="none" strike="noStrike">
                <a:solidFill>
                  <a:srgbClr val="0000FF"/>
                </a:solidFill>
                <a:latin typeface="Calibri"/>
                <a:ea typeface="Calibri"/>
                <a:cs typeface="Calibri"/>
                <a:sym typeface="Calibri"/>
                <a:rtl val="0"/>
              </a:rPr>
              <a:t>risico voor het kind</a:t>
            </a:r>
          </a:p>
          <a:p>
            <a:pPr indent="0" lvl="0" marL="0" marR="0" rtl="0" algn="l">
              <a:lnSpc>
                <a:spcPct val="100000"/>
              </a:lnSpc>
              <a:spcBef>
                <a:spcPts val="0"/>
              </a:spcBef>
              <a:spcAft>
                <a:spcPts val="0"/>
              </a:spcAft>
              <a:buClr>
                <a:srgbClr val="000000"/>
              </a:buClr>
              <a:buFont typeface="Arial"/>
              <a:buNone/>
            </a:pPr>
            <a:r>
              <a:t/>
            </a:r>
            <a:endParaRPr b="0" i="0" sz="1800" u="none" cap="none" strike="noStrike">
              <a:solidFill>
                <a:srgbClr val="0000FF"/>
              </a:solidFill>
              <a:latin typeface="Calibri"/>
              <a:ea typeface="Calibri"/>
              <a:cs typeface="Calibri"/>
              <a:sym typeface="Calibri"/>
              <a:rtl val="0"/>
            </a:endParaRPr>
          </a:p>
          <a:p>
            <a:pPr indent="0" lvl="0" marL="0" marR="0" rtl="0" algn="l">
              <a:lnSpc>
                <a:spcPct val="100000"/>
              </a:lnSpc>
              <a:spcBef>
                <a:spcPts val="0"/>
              </a:spcBef>
              <a:spcAft>
                <a:spcPts val="0"/>
              </a:spcAft>
              <a:buClr>
                <a:srgbClr val="000000"/>
              </a:buClr>
              <a:buFont typeface="Arial"/>
              <a:buNone/>
            </a:pPr>
            <a:r>
              <a:t/>
            </a:r>
            <a:endParaRPr b="0" i="0" sz="1800" u="none" cap="none" strike="noStrike">
              <a:solidFill>
                <a:srgbClr val="0000FF"/>
              </a:solidFill>
              <a:latin typeface="Calibri"/>
              <a:ea typeface="Calibri"/>
              <a:cs typeface="Calibri"/>
              <a:sym typeface="Calibri"/>
              <a:rtl val="0"/>
            </a:endParaRPr>
          </a:p>
        </p:txBody>
      </p:sp>
      <p:sp>
        <p:nvSpPr>
          <p:cNvPr id="155" name="Shape 155"/>
          <p:cNvSpPr txBox="1"/>
          <p:nvPr/>
        </p:nvSpPr>
        <p:spPr>
          <a:xfrm>
            <a:off x="6705600" y="6553200"/>
            <a:ext cx="1981199" cy="228600"/>
          </a:xfrm>
          <a:prstGeom prst="rect">
            <a:avLst/>
          </a:prstGeom>
          <a:noFill/>
          <a:ln>
            <a:noFill/>
          </a:ln>
        </p:spPr>
        <p:txBody>
          <a:bodyPr anchorCtr="0" anchor="t" bIns="45700" lIns="91425" rIns="91425" tIns="45700">
            <a:noAutofit/>
          </a:bodyPr>
          <a:lstStyle/>
          <a:p>
            <a:pPr indent="0" lvl="0" marL="0" marR="0" rtl="0" algn="r">
              <a:lnSpc>
                <a:spcPct val="100000"/>
              </a:lnSpc>
              <a:spcBef>
                <a:spcPts val="0"/>
              </a:spcBef>
              <a:spcAft>
                <a:spcPts val="0"/>
              </a:spcAft>
              <a:buClr>
                <a:srgbClr val="A08241"/>
              </a:buClr>
              <a:buSzPct val="25000"/>
              <a:buFont typeface="Calibri"/>
              <a:buNone/>
            </a:pPr>
            <a:r>
              <a:rPr b="0" i="0" lang="en-US" sz="1000" u="none" cap="none" strike="noStrike">
                <a:solidFill>
                  <a:srgbClr val="A08241"/>
                </a:solidFill>
                <a:latin typeface="Calibri"/>
                <a:ea typeface="Calibri"/>
                <a:cs typeface="Calibri"/>
                <a:sym typeface="Calibri"/>
                <a:rtl val="0"/>
              </a:rPr>
              <a:t>*</a:t>
            </a:r>
          </a:p>
        </p:txBody>
      </p:sp>
      <p:sp>
        <p:nvSpPr>
          <p:cNvPr id="156" name="Shape 156"/>
          <p:cNvSpPr txBox="1"/>
          <p:nvPr/>
        </p:nvSpPr>
        <p:spPr>
          <a:xfrm>
            <a:off x="1547812" y="6553200"/>
            <a:ext cx="5157787" cy="228600"/>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rgbClr val="A08241"/>
              </a:buClr>
              <a:buFont typeface="Calibri"/>
              <a:buNone/>
            </a:pPr>
            <a:r>
              <a:t/>
            </a:r>
            <a:endParaRPr/>
          </a:p>
        </p:txBody>
      </p:sp>
      <p:sp>
        <p:nvSpPr>
          <p:cNvPr id="157" name="Shape 157"/>
          <p:cNvSpPr txBox="1"/>
          <p:nvPr>
            <p:ph idx="4294967295" type="ftr"/>
          </p:nvPr>
        </p:nvSpPr>
        <p:spPr>
          <a:xfrm>
            <a:off x="5665296" y="6553200"/>
            <a:ext cx="3326400" cy="228600"/>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rgbClr val="A08241"/>
              </a:buClr>
              <a:buSzPct val="25000"/>
              <a:buFont typeface="Arial"/>
              <a:buNone/>
            </a:pPr>
            <a:r>
              <a:t/>
            </a:r>
            <a:endParaRPr b="1" i="0" sz="1000" u="none" cap="none" strike="noStrike">
              <a:solidFill>
                <a:srgbClr val="A08241"/>
              </a:solidFill>
              <a:latin typeface="Arial"/>
              <a:ea typeface="Arial"/>
              <a:cs typeface="Arial"/>
              <a:sym typeface="Arial"/>
              <a:rtl val="0"/>
            </a:endParaRPr>
          </a:p>
        </p:txBody>
      </p:sp>
    </p:spTree>
  </p:cSld>
  <p:clrMapOvr>
    <a:masterClrMapping/>
  </p:clrMapOvr>
  <p:transition spd="slow">
    <p:cut/>
  </p:transition>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61" name="Shape 161"/>
        <p:cNvGrpSpPr/>
        <p:nvPr/>
      </p:nvGrpSpPr>
      <p:grpSpPr>
        <a:xfrm>
          <a:off x="0" y="0"/>
          <a:ext cx="0" cy="0"/>
          <a:chOff x="0" y="0"/>
          <a:chExt cx="0" cy="0"/>
        </a:xfrm>
      </p:grpSpPr>
      <p:sp>
        <p:nvSpPr>
          <p:cNvPr id="162" name="Shape 162"/>
          <p:cNvSpPr txBox="1"/>
          <p:nvPr/>
        </p:nvSpPr>
        <p:spPr>
          <a:xfrm>
            <a:off x="1547800" y="875875"/>
            <a:ext cx="7139099" cy="391500"/>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2"/>
              </a:buClr>
              <a:buSzPct val="25000"/>
              <a:buFont typeface="Calibri"/>
              <a:buNone/>
            </a:pPr>
            <a:r>
              <a:rPr b="1" i="0" lang="en-US" sz="2400" u="none" cap="none" strike="noStrike">
                <a:solidFill>
                  <a:srgbClr val="741B47"/>
                </a:solidFill>
                <a:latin typeface="Calibri"/>
                <a:ea typeface="Calibri"/>
                <a:cs typeface="Calibri"/>
                <a:sym typeface="Calibri"/>
                <a:rtl val="0"/>
              </a:rPr>
              <a:t>                   Randvoorwaarden</a:t>
            </a:r>
          </a:p>
        </p:txBody>
      </p:sp>
      <p:sp>
        <p:nvSpPr>
          <p:cNvPr id="163" name="Shape 163"/>
          <p:cNvSpPr txBox="1"/>
          <p:nvPr/>
        </p:nvSpPr>
        <p:spPr>
          <a:xfrm>
            <a:off x="830375" y="1444275"/>
            <a:ext cx="7856399" cy="5469598"/>
          </a:xfrm>
          <a:prstGeom prst="rect">
            <a:avLst/>
          </a:prstGeom>
          <a:noFill/>
          <a:ln>
            <a:noFill/>
          </a:ln>
        </p:spPr>
        <p:txBody>
          <a:bodyPr anchorCtr="0" anchor="t" bIns="45700" lIns="91425" rIns="91425" tIns="45700">
            <a:noAutofit/>
          </a:bodyPr>
          <a:lstStyle/>
          <a:p>
            <a:pPr indent="-355600" lvl="0" marL="457200" marR="0" rtl="0" algn="l">
              <a:lnSpc>
                <a:spcPct val="136842"/>
              </a:lnSpc>
              <a:spcBef>
                <a:spcPts val="0"/>
              </a:spcBef>
              <a:spcAft>
                <a:spcPts val="0"/>
              </a:spcAft>
              <a:buClr>
                <a:srgbClr val="000000"/>
              </a:buClr>
              <a:buSzPct val="100000"/>
              <a:buFont typeface="Calibri"/>
              <a:buChar char="●"/>
            </a:pPr>
            <a:r>
              <a:rPr b="0" i="0" lang="en-US" sz="1900" u="none" cap="none" strike="noStrike">
                <a:solidFill>
                  <a:schemeClr val="dk1"/>
                </a:solidFill>
                <a:latin typeface="Calibri"/>
                <a:ea typeface="Calibri"/>
                <a:cs typeface="Calibri"/>
                <a:sym typeface="Calibri"/>
                <a:rtl val="0"/>
              </a:rPr>
              <a:t>Benodigde competenties en deskundigheid zijn samen gebracht in het zelfreflectie-instrument opvoedingsondersteuning (werkkaart 3) </a:t>
            </a:r>
          </a:p>
          <a:p>
            <a:pPr indent="-355600" lvl="0" marL="457200" marR="0" rtl="0" algn="l">
              <a:lnSpc>
                <a:spcPct val="136842"/>
              </a:lnSpc>
              <a:spcBef>
                <a:spcPts val="380"/>
              </a:spcBef>
              <a:spcAft>
                <a:spcPts val="0"/>
              </a:spcAft>
              <a:buClr>
                <a:srgbClr val="000000"/>
              </a:buClr>
              <a:buSzPct val="100000"/>
              <a:buFont typeface="Calibri"/>
              <a:buChar char="●"/>
            </a:pPr>
            <a:r>
              <a:rPr b="0" i="0" lang="en-US" sz="1900" u="none" cap="none" strike="noStrike">
                <a:solidFill>
                  <a:schemeClr val="dk1"/>
                </a:solidFill>
                <a:latin typeface="Calibri"/>
                <a:ea typeface="Calibri"/>
                <a:cs typeface="Calibri"/>
                <a:sym typeface="Calibri"/>
                <a:rtl val="0"/>
              </a:rPr>
              <a:t>Voortdurende ouderbetrokkenheid</a:t>
            </a:r>
          </a:p>
          <a:p>
            <a:pPr indent="-355600" lvl="0" marL="457200" marR="0" rtl="0" algn="l">
              <a:lnSpc>
                <a:spcPct val="136842"/>
              </a:lnSpc>
              <a:spcBef>
                <a:spcPts val="380"/>
              </a:spcBef>
              <a:spcAft>
                <a:spcPts val="0"/>
              </a:spcAft>
              <a:buClr>
                <a:srgbClr val="000000"/>
              </a:buClr>
              <a:buSzPct val="100000"/>
              <a:buFont typeface="Calibri"/>
              <a:buChar char="●"/>
            </a:pPr>
            <a:r>
              <a:rPr b="0" i="0" lang="en-US" sz="1900" u="none" cap="none" strike="noStrike">
                <a:solidFill>
                  <a:schemeClr val="dk1"/>
                </a:solidFill>
                <a:latin typeface="Calibri"/>
                <a:ea typeface="Calibri"/>
                <a:cs typeface="Calibri"/>
                <a:sym typeface="Calibri"/>
                <a:rtl val="0"/>
              </a:rPr>
              <a:t>Gemeentelijk basispakket opvoedingsondersteuning in samenwerking met (keten)partners</a:t>
            </a:r>
          </a:p>
          <a:p>
            <a:pPr indent="-355600" lvl="0" marL="457200" marR="0" rtl="0" algn="l">
              <a:lnSpc>
                <a:spcPct val="136842"/>
              </a:lnSpc>
              <a:spcBef>
                <a:spcPts val="380"/>
              </a:spcBef>
              <a:spcAft>
                <a:spcPts val="0"/>
              </a:spcAft>
              <a:buClr>
                <a:srgbClr val="000000"/>
              </a:buClr>
              <a:buSzPct val="100000"/>
              <a:buFont typeface="Calibri"/>
              <a:buChar char="●"/>
            </a:pPr>
            <a:r>
              <a:rPr b="0" i="0" lang="en-US" sz="1900" u="none" cap="none" strike="noStrike">
                <a:solidFill>
                  <a:schemeClr val="dk1"/>
                </a:solidFill>
                <a:latin typeface="Calibri"/>
                <a:ea typeface="Calibri"/>
                <a:cs typeface="Calibri"/>
                <a:sym typeface="Calibri"/>
                <a:rtl val="0"/>
              </a:rPr>
              <a:t>Informatie uitwisselen, zoals werken met de VIR en DD</a:t>
            </a:r>
          </a:p>
          <a:p>
            <a:pPr indent="-355600" lvl="0" marL="457200" marR="0" rtl="0" algn="l">
              <a:lnSpc>
                <a:spcPct val="136842"/>
              </a:lnSpc>
              <a:spcBef>
                <a:spcPts val="380"/>
              </a:spcBef>
              <a:spcAft>
                <a:spcPts val="0"/>
              </a:spcAft>
              <a:buClr>
                <a:srgbClr val="000000"/>
              </a:buClr>
              <a:buSzPct val="100000"/>
              <a:buFont typeface="Calibri"/>
              <a:buChar char="●"/>
            </a:pPr>
            <a:r>
              <a:rPr b="0" i="0" lang="en-US" sz="1900" u="none" cap="none" strike="noStrike">
                <a:solidFill>
                  <a:schemeClr val="dk1"/>
                </a:solidFill>
                <a:latin typeface="Calibri"/>
                <a:ea typeface="Calibri"/>
                <a:cs typeface="Calibri"/>
                <a:sym typeface="Calibri"/>
                <a:rtl val="0"/>
              </a:rPr>
              <a:t>Deelname aan ZAT’s, meer presentie op school en opvang</a:t>
            </a:r>
          </a:p>
          <a:p>
            <a:pPr indent="-355600" lvl="0" marL="457200" marR="0" rtl="0" algn="l">
              <a:lnSpc>
                <a:spcPct val="136842"/>
              </a:lnSpc>
              <a:spcBef>
                <a:spcPts val="380"/>
              </a:spcBef>
              <a:spcAft>
                <a:spcPts val="0"/>
              </a:spcAft>
              <a:buClr>
                <a:srgbClr val="000000"/>
              </a:buClr>
              <a:buSzPct val="100000"/>
              <a:buFont typeface="Calibri"/>
              <a:buChar char="●"/>
            </a:pPr>
            <a:r>
              <a:rPr b="0" i="0" lang="en-US" sz="1900" u="none" cap="none" strike="noStrike">
                <a:solidFill>
                  <a:schemeClr val="dk1"/>
                </a:solidFill>
                <a:latin typeface="Calibri"/>
                <a:ea typeface="Calibri"/>
                <a:cs typeface="Calibri"/>
                <a:sym typeface="Calibri"/>
                <a:rtl val="0"/>
              </a:rPr>
              <a:t>Werken met 1 gezin, 1 plan</a:t>
            </a:r>
          </a:p>
          <a:p>
            <a:pPr indent="-355600" lvl="0" marL="457200" marR="0" rtl="0" algn="l">
              <a:lnSpc>
                <a:spcPct val="136842"/>
              </a:lnSpc>
              <a:spcBef>
                <a:spcPts val="380"/>
              </a:spcBef>
              <a:spcAft>
                <a:spcPts val="0"/>
              </a:spcAft>
              <a:buClr>
                <a:srgbClr val="000000"/>
              </a:buClr>
              <a:buSzPct val="100000"/>
              <a:buFont typeface="Calibri"/>
              <a:buChar char="●"/>
            </a:pPr>
            <a:r>
              <a:rPr b="0" i="0" lang="en-US" sz="1900" u="none" cap="none" strike="noStrike">
                <a:solidFill>
                  <a:schemeClr val="dk1"/>
                </a:solidFill>
                <a:latin typeface="Calibri"/>
                <a:ea typeface="Calibri"/>
                <a:cs typeface="Calibri"/>
                <a:sym typeface="Calibri"/>
                <a:rtl val="0"/>
              </a:rPr>
              <a:t>Verhogen van persoonlijke effectiviteit door training in motiverende gespreksvoering, video-interactiebegeleiding, dialooggerichte consultvoering, Triple P, intercultureel en oplossingsgericht werken.</a:t>
            </a:r>
          </a:p>
          <a:p>
            <a:pPr indent="0" lvl="0" marL="0" marR="0" rtl="0" algn="l">
              <a:lnSpc>
                <a:spcPct val="100000"/>
              </a:lnSpc>
              <a:spcBef>
                <a:spcPts val="0"/>
              </a:spcBef>
              <a:spcAft>
                <a:spcPts val="0"/>
              </a:spcAft>
              <a:buClr>
                <a:srgbClr val="000000"/>
              </a:buClr>
              <a:buFont typeface="Arial"/>
              <a:buNone/>
            </a:pPr>
            <a:r>
              <a:t/>
            </a:r>
            <a:endParaRPr b="0" i="0" sz="1900" u="none" cap="none" strike="noStrike">
              <a:solidFill>
                <a:schemeClr val="dk1"/>
              </a:solidFill>
              <a:latin typeface="Calibri"/>
              <a:ea typeface="Calibri"/>
              <a:cs typeface="Calibri"/>
              <a:sym typeface="Calibri"/>
              <a:rtl val="0"/>
            </a:endParaRPr>
          </a:p>
          <a:p>
            <a:pPr indent="0" lvl="0" marL="0" marR="0" rtl="0" algn="l">
              <a:lnSpc>
                <a:spcPct val="100000"/>
              </a:lnSpc>
              <a:spcBef>
                <a:spcPts val="0"/>
              </a:spcBef>
              <a:spcAft>
                <a:spcPts val="0"/>
              </a:spcAft>
              <a:buClr>
                <a:srgbClr val="000000"/>
              </a:buClr>
              <a:buFont typeface="Arial"/>
              <a:buNone/>
            </a:pPr>
            <a:r>
              <a:t/>
            </a:r>
            <a:endParaRPr b="0" i="0" sz="1900" u="none" cap="none" strike="noStrike">
              <a:solidFill>
                <a:schemeClr val="dk1"/>
              </a:solidFill>
              <a:latin typeface="Calibri"/>
              <a:ea typeface="Calibri"/>
              <a:cs typeface="Calibri"/>
              <a:sym typeface="Calibri"/>
              <a:rtl val="0"/>
            </a:endParaRPr>
          </a:p>
        </p:txBody>
      </p:sp>
      <p:sp>
        <p:nvSpPr>
          <p:cNvPr id="164" name="Shape 164"/>
          <p:cNvSpPr txBox="1"/>
          <p:nvPr/>
        </p:nvSpPr>
        <p:spPr>
          <a:xfrm>
            <a:off x="6705600" y="6553200"/>
            <a:ext cx="1981199" cy="228600"/>
          </a:xfrm>
          <a:prstGeom prst="rect">
            <a:avLst/>
          </a:prstGeom>
          <a:noFill/>
          <a:ln>
            <a:noFill/>
          </a:ln>
        </p:spPr>
        <p:txBody>
          <a:bodyPr anchorCtr="0" anchor="t" bIns="45700" lIns="91425" rIns="91425" tIns="45700">
            <a:noAutofit/>
          </a:bodyPr>
          <a:lstStyle/>
          <a:p>
            <a:pPr indent="0" lvl="0" marL="0" marR="0" rtl="0" algn="r">
              <a:lnSpc>
                <a:spcPct val="100000"/>
              </a:lnSpc>
              <a:spcBef>
                <a:spcPts val="0"/>
              </a:spcBef>
              <a:spcAft>
                <a:spcPts val="0"/>
              </a:spcAft>
              <a:buClr>
                <a:srgbClr val="A08241"/>
              </a:buClr>
              <a:buSzPct val="25000"/>
              <a:buFont typeface="Calibri"/>
              <a:buNone/>
            </a:pPr>
            <a:r>
              <a:rPr b="0" i="0" lang="en-US" sz="1000" u="none" cap="none" strike="noStrike">
                <a:solidFill>
                  <a:srgbClr val="A08241"/>
                </a:solidFill>
                <a:latin typeface="Calibri"/>
                <a:ea typeface="Calibri"/>
                <a:cs typeface="Calibri"/>
                <a:sym typeface="Calibri"/>
                <a:rtl val="0"/>
              </a:rPr>
              <a:t>*</a:t>
            </a:r>
          </a:p>
        </p:txBody>
      </p:sp>
      <p:sp>
        <p:nvSpPr>
          <p:cNvPr id="165" name="Shape 165"/>
          <p:cNvSpPr txBox="1"/>
          <p:nvPr/>
        </p:nvSpPr>
        <p:spPr>
          <a:xfrm>
            <a:off x="1547812" y="6553200"/>
            <a:ext cx="5157787" cy="228600"/>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rgbClr val="A08241"/>
              </a:buClr>
              <a:buSzPct val="25000"/>
              <a:buFont typeface="Calibri"/>
              <a:buNone/>
            </a:pPr>
            <a:r>
              <a:rPr b="1" i="0" lang="en-US" sz="1000" u="none" cap="none" strike="noStrike">
                <a:solidFill>
                  <a:srgbClr val="A08241"/>
                </a:solidFill>
                <a:latin typeface="Calibri"/>
                <a:ea typeface="Calibri"/>
                <a:cs typeface="Calibri"/>
                <a:sym typeface="Calibri"/>
                <a:rtl val="0"/>
              </a:rPr>
              <a:t>Presentatie-titel | Wijzig deze tekst onder 'Beeld'&gt;'Koptekst en voettekst' |</a:t>
            </a:r>
          </a:p>
        </p:txBody>
      </p:sp>
      <p:sp>
        <p:nvSpPr>
          <p:cNvPr id="166" name="Shape 166"/>
          <p:cNvSpPr txBox="1"/>
          <p:nvPr>
            <p:ph idx="4294967295" type="ftr"/>
          </p:nvPr>
        </p:nvSpPr>
        <p:spPr>
          <a:xfrm>
            <a:off x="1547812" y="6553200"/>
            <a:ext cx="5157787" cy="228600"/>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rgbClr val="A08241"/>
              </a:buClr>
              <a:buSzPct val="25000"/>
              <a:buFont typeface="Arial"/>
              <a:buNone/>
            </a:pPr>
            <a:r>
              <a:t/>
            </a:r>
            <a:endParaRPr b="1" i="0" sz="1000" u="none" cap="none" strike="noStrike">
              <a:solidFill>
                <a:srgbClr val="A08241"/>
              </a:solidFill>
              <a:latin typeface="Arial"/>
              <a:ea typeface="Arial"/>
              <a:cs typeface="Arial"/>
              <a:sym typeface="Arial"/>
              <a:rtl val="0"/>
            </a:endParaRPr>
          </a:p>
        </p:txBody>
      </p:sp>
    </p:spTree>
  </p:cSld>
  <p:clrMapOvr>
    <a:masterClrMapping/>
  </p:clrMapOvr>
  <p:transition spd="slow">
    <p:cut/>
  </p:transition>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70" name="Shape 170"/>
        <p:cNvGrpSpPr/>
        <p:nvPr/>
      </p:nvGrpSpPr>
      <p:grpSpPr>
        <a:xfrm>
          <a:off x="0" y="0"/>
          <a:ext cx="0" cy="0"/>
          <a:chOff x="0" y="0"/>
          <a:chExt cx="0" cy="0"/>
        </a:xfrm>
      </p:grpSpPr>
      <p:sp>
        <p:nvSpPr>
          <p:cNvPr id="171" name="Shape 171"/>
          <p:cNvSpPr txBox="1"/>
          <p:nvPr/>
        </p:nvSpPr>
        <p:spPr>
          <a:xfrm>
            <a:off x="1547800" y="1043600"/>
            <a:ext cx="7139099" cy="465900"/>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2"/>
              </a:buClr>
              <a:buSzPct val="25000"/>
              <a:buFont typeface="Calibri"/>
              <a:buNone/>
            </a:pPr>
            <a:r>
              <a:rPr b="1" i="0" lang="en-US" sz="2400" u="none" cap="none" strike="noStrike">
                <a:solidFill>
                  <a:srgbClr val="4C1130"/>
                </a:solidFill>
                <a:latin typeface="Calibri"/>
                <a:ea typeface="Calibri"/>
                <a:cs typeface="Calibri"/>
                <a:sym typeface="Calibri"/>
                <a:rtl val="0"/>
              </a:rPr>
              <a:t>Veranderingen t.o.v. de huidige werkwijze</a:t>
            </a:r>
          </a:p>
        </p:txBody>
      </p:sp>
      <p:sp>
        <p:nvSpPr>
          <p:cNvPr id="172" name="Shape 172"/>
          <p:cNvSpPr txBox="1"/>
          <p:nvPr/>
        </p:nvSpPr>
        <p:spPr>
          <a:xfrm>
            <a:off x="875875" y="1639950"/>
            <a:ext cx="7810800" cy="4532098"/>
          </a:xfrm>
          <a:prstGeom prst="rect">
            <a:avLst/>
          </a:prstGeom>
          <a:noFill/>
          <a:ln>
            <a:noFill/>
          </a:ln>
        </p:spPr>
        <p:txBody>
          <a:bodyPr anchorCtr="0" anchor="t" bIns="45700" lIns="91425" rIns="91425" tIns="45700">
            <a:noAutofit/>
          </a:bodyPr>
          <a:lstStyle/>
          <a:p>
            <a:pPr indent="-349250" lvl="0" marL="457200" marR="0" rtl="0" algn="l">
              <a:lnSpc>
                <a:spcPct val="100000"/>
              </a:lnSpc>
              <a:spcBef>
                <a:spcPts val="0"/>
              </a:spcBef>
              <a:spcAft>
                <a:spcPts val="0"/>
              </a:spcAft>
              <a:buClr>
                <a:srgbClr val="000000"/>
              </a:buClr>
              <a:buSzPct val="100000"/>
              <a:buFont typeface="Calibri"/>
              <a:buChar char="●"/>
            </a:pPr>
            <a:r>
              <a:rPr b="0" i="0" lang="en-US" sz="1900" u="none" cap="none" strike="noStrike">
                <a:solidFill>
                  <a:schemeClr val="dk1"/>
                </a:solidFill>
                <a:latin typeface="Calibri"/>
                <a:ea typeface="Calibri"/>
                <a:cs typeface="Calibri"/>
                <a:sym typeface="Calibri"/>
                <a:rtl val="0"/>
              </a:rPr>
              <a:t>Gebruik van gevalideerde signaleringsinstrumenten voor opvoedproblemen</a:t>
            </a:r>
          </a:p>
          <a:p>
            <a:pPr indent="0" lvl="0" marL="0" marR="0" rtl="0" algn="l">
              <a:lnSpc>
                <a:spcPct val="100000"/>
              </a:lnSpc>
              <a:spcBef>
                <a:spcPts val="0"/>
              </a:spcBef>
              <a:spcAft>
                <a:spcPts val="0"/>
              </a:spcAft>
              <a:buClr>
                <a:srgbClr val="000000"/>
              </a:buClr>
              <a:buFont typeface="Arial"/>
              <a:buNone/>
            </a:pPr>
            <a:r>
              <a:t/>
            </a:r>
            <a:endParaRPr b="0" i="0" sz="1900" u="none" cap="none" strike="noStrike">
              <a:solidFill>
                <a:schemeClr val="dk1"/>
              </a:solidFill>
              <a:latin typeface="Calibri"/>
              <a:ea typeface="Calibri"/>
              <a:cs typeface="Calibri"/>
              <a:sym typeface="Calibri"/>
              <a:rtl val="0"/>
            </a:endParaRPr>
          </a:p>
          <a:p>
            <a:pPr indent="-349250" lvl="0" marL="457200" marR="0" rtl="0" algn="l">
              <a:lnSpc>
                <a:spcPct val="100000"/>
              </a:lnSpc>
              <a:spcBef>
                <a:spcPts val="0"/>
              </a:spcBef>
              <a:spcAft>
                <a:spcPts val="0"/>
              </a:spcAft>
              <a:buClr>
                <a:srgbClr val="000000"/>
              </a:buClr>
              <a:buSzPct val="100000"/>
              <a:buFont typeface="Calibri"/>
              <a:buChar char="●"/>
            </a:pPr>
            <a:r>
              <a:rPr b="0" i="0" lang="en-US" sz="1900" u="none" cap="none" strike="noStrike">
                <a:solidFill>
                  <a:schemeClr val="dk1"/>
                </a:solidFill>
                <a:latin typeface="Calibri"/>
                <a:ea typeface="Calibri"/>
                <a:cs typeface="Calibri"/>
                <a:sym typeface="Calibri"/>
                <a:rtl val="0"/>
              </a:rPr>
              <a:t>Waar mogelijk: inzet van theoretisch goed onderbouwde of effectieve interventieprogramma’s naar probleem en leeftijds- en/of ontwikkelingsfase met oog voor diversiteit</a:t>
            </a:r>
          </a:p>
          <a:p>
            <a:pPr indent="0" lvl="0" marL="0" marR="0" rtl="0" algn="l">
              <a:lnSpc>
                <a:spcPct val="100000"/>
              </a:lnSpc>
              <a:spcBef>
                <a:spcPts val="0"/>
              </a:spcBef>
              <a:spcAft>
                <a:spcPts val="0"/>
              </a:spcAft>
              <a:buClr>
                <a:srgbClr val="000000"/>
              </a:buClr>
              <a:buFont typeface="Arial"/>
              <a:buNone/>
            </a:pPr>
            <a:r>
              <a:t/>
            </a:r>
            <a:endParaRPr b="0" i="0" sz="1900" u="none" cap="none" strike="noStrike">
              <a:solidFill>
                <a:schemeClr val="dk1"/>
              </a:solidFill>
              <a:latin typeface="Calibri"/>
              <a:ea typeface="Calibri"/>
              <a:cs typeface="Calibri"/>
              <a:sym typeface="Calibri"/>
              <a:rtl val="0"/>
            </a:endParaRPr>
          </a:p>
          <a:p>
            <a:pPr indent="-349250" lvl="0" marL="457200" marR="0" rtl="0" algn="l">
              <a:lnSpc>
                <a:spcPct val="100000"/>
              </a:lnSpc>
              <a:spcBef>
                <a:spcPts val="0"/>
              </a:spcBef>
              <a:spcAft>
                <a:spcPts val="0"/>
              </a:spcAft>
              <a:buClr>
                <a:srgbClr val="000000"/>
              </a:buClr>
              <a:buSzPct val="100000"/>
              <a:buFont typeface="Calibri"/>
              <a:buChar char="●"/>
            </a:pPr>
            <a:r>
              <a:rPr b="0" i="0" lang="en-US" sz="1900" u="none" cap="none" strike="noStrike">
                <a:solidFill>
                  <a:schemeClr val="dk1"/>
                </a:solidFill>
                <a:latin typeface="Calibri"/>
                <a:ea typeface="Calibri"/>
                <a:cs typeface="Calibri"/>
                <a:sym typeface="Calibri"/>
                <a:rtl val="0"/>
              </a:rPr>
              <a:t>Geprotocolleerde besluitvorming met het beslisschema opvoedingsondersteuning</a:t>
            </a:r>
          </a:p>
          <a:p>
            <a:pPr indent="0" lvl="0" marL="0" marR="0" rtl="0" algn="l">
              <a:lnSpc>
                <a:spcPct val="100000"/>
              </a:lnSpc>
              <a:spcBef>
                <a:spcPts val="0"/>
              </a:spcBef>
              <a:spcAft>
                <a:spcPts val="0"/>
              </a:spcAft>
              <a:buClr>
                <a:srgbClr val="000000"/>
              </a:buClr>
              <a:buFont typeface="Arial"/>
              <a:buNone/>
            </a:pPr>
            <a:r>
              <a:t/>
            </a:r>
            <a:endParaRPr b="0" i="0" sz="1900" u="none" cap="none" strike="noStrike">
              <a:solidFill>
                <a:schemeClr val="dk1"/>
              </a:solidFill>
              <a:latin typeface="Calibri"/>
              <a:ea typeface="Calibri"/>
              <a:cs typeface="Calibri"/>
              <a:sym typeface="Calibri"/>
              <a:rtl val="0"/>
            </a:endParaRPr>
          </a:p>
          <a:p>
            <a:pPr indent="-349250" lvl="0" marL="457200" marR="0" rtl="0" algn="l">
              <a:lnSpc>
                <a:spcPct val="100000"/>
              </a:lnSpc>
              <a:spcBef>
                <a:spcPts val="0"/>
              </a:spcBef>
              <a:spcAft>
                <a:spcPts val="0"/>
              </a:spcAft>
              <a:buClr>
                <a:srgbClr val="000000"/>
              </a:buClr>
              <a:buSzPct val="100000"/>
              <a:buFont typeface="Calibri"/>
              <a:buChar char="●"/>
            </a:pPr>
            <a:r>
              <a:rPr b="0" i="0" lang="en-US" sz="1900" u="none" cap="none" strike="noStrike">
                <a:solidFill>
                  <a:schemeClr val="dk1"/>
                </a:solidFill>
                <a:latin typeface="Calibri"/>
                <a:ea typeface="Calibri"/>
                <a:cs typeface="Calibri"/>
                <a:sym typeface="Calibri"/>
                <a:rtl val="0"/>
              </a:rPr>
              <a:t>Voortdurende dialoog met ouders op basis van vertrouwen in de eigen kracht van ouders</a:t>
            </a:r>
          </a:p>
          <a:p>
            <a:pPr indent="0" lvl="0" marL="0" marR="0" rtl="0" algn="l">
              <a:lnSpc>
                <a:spcPct val="100000"/>
              </a:lnSpc>
              <a:spcBef>
                <a:spcPts val="0"/>
              </a:spcBef>
              <a:spcAft>
                <a:spcPts val="0"/>
              </a:spcAft>
              <a:buClr>
                <a:srgbClr val="000000"/>
              </a:buClr>
              <a:buFont typeface="Arial"/>
              <a:buNone/>
            </a:pPr>
            <a:r>
              <a:t/>
            </a:r>
            <a:endParaRPr b="0" i="0" sz="1900" u="none" cap="none" strike="noStrike">
              <a:solidFill>
                <a:schemeClr val="dk1"/>
              </a:solidFill>
              <a:latin typeface="Calibri"/>
              <a:ea typeface="Calibri"/>
              <a:cs typeface="Calibri"/>
              <a:sym typeface="Calibri"/>
              <a:rtl val="0"/>
            </a:endParaRPr>
          </a:p>
          <a:p>
            <a:pPr indent="-349250" lvl="0" marL="457200" marR="0" rtl="0" algn="l">
              <a:lnSpc>
                <a:spcPct val="100000"/>
              </a:lnSpc>
              <a:spcBef>
                <a:spcPts val="0"/>
              </a:spcBef>
              <a:spcAft>
                <a:spcPts val="0"/>
              </a:spcAft>
              <a:buClr>
                <a:srgbClr val="000000"/>
              </a:buClr>
              <a:buSzPct val="100000"/>
              <a:buFont typeface="Calibri"/>
              <a:buChar char="●"/>
            </a:pPr>
            <a:r>
              <a:rPr b="0" i="0" lang="en-US" sz="1900" u="none" cap="none" strike="noStrike">
                <a:solidFill>
                  <a:schemeClr val="dk1"/>
                </a:solidFill>
                <a:latin typeface="Calibri"/>
                <a:ea typeface="Calibri"/>
                <a:cs typeface="Calibri"/>
                <a:sym typeface="Calibri"/>
                <a:rtl val="0"/>
              </a:rPr>
              <a:t>Normaliseren waar het kan, nadruk op (beperkt houden van) normale opvoedproblemen</a:t>
            </a:r>
          </a:p>
          <a:p>
            <a:pPr indent="0" lvl="0" marL="0" marR="0" rtl="0" algn="l">
              <a:lnSpc>
                <a:spcPct val="100000"/>
              </a:lnSpc>
              <a:spcBef>
                <a:spcPts val="0"/>
              </a:spcBef>
              <a:spcAft>
                <a:spcPts val="0"/>
              </a:spcAft>
              <a:buClr>
                <a:srgbClr val="000000"/>
              </a:buClr>
              <a:buFont typeface="Arial"/>
              <a:buNone/>
            </a:pPr>
            <a:r>
              <a:t/>
            </a:r>
            <a:endParaRPr b="0" i="0" sz="1800" u="none" cap="none" strike="noStrike">
              <a:solidFill>
                <a:schemeClr val="dk1"/>
              </a:solidFill>
              <a:latin typeface="Calibri"/>
              <a:ea typeface="Calibri"/>
              <a:cs typeface="Calibri"/>
              <a:sym typeface="Calibri"/>
              <a:rtl val="0"/>
            </a:endParaRPr>
          </a:p>
          <a:p>
            <a:pPr indent="0" lvl="0" marL="0" marR="0" rtl="0" algn="l">
              <a:lnSpc>
                <a:spcPct val="100000"/>
              </a:lnSpc>
              <a:spcBef>
                <a:spcPts val="0"/>
              </a:spcBef>
              <a:spcAft>
                <a:spcPts val="0"/>
              </a:spcAft>
              <a:buClr>
                <a:srgbClr val="000000"/>
              </a:buClr>
              <a:buFont typeface="Arial"/>
              <a:buNone/>
            </a:pPr>
            <a:r>
              <a:t/>
            </a:r>
            <a:endParaRPr b="0" i="0" sz="1800" u="none" cap="none" strike="noStrike">
              <a:solidFill>
                <a:schemeClr val="dk1"/>
              </a:solidFill>
              <a:latin typeface="Calibri"/>
              <a:ea typeface="Calibri"/>
              <a:cs typeface="Calibri"/>
              <a:sym typeface="Calibri"/>
              <a:rtl val="0"/>
            </a:endParaRPr>
          </a:p>
        </p:txBody>
      </p:sp>
      <p:sp>
        <p:nvSpPr>
          <p:cNvPr id="173" name="Shape 173"/>
          <p:cNvSpPr txBox="1"/>
          <p:nvPr/>
        </p:nvSpPr>
        <p:spPr>
          <a:xfrm>
            <a:off x="6705600" y="6553200"/>
            <a:ext cx="1981199" cy="228600"/>
          </a:xfrm>
          <a:prstGeom prst="rect">
            <a:avLst/>
          </a:prstGeom>
          <a:noFill/>
          <a:ln>
            <a:noFill/>
          </a:ln>
        </p:spPr>
        <p:txBody>
          <a:bodyPr anchorCtr="0" anchor="t" bIns="45700" lIns="91425" rIns="91425" tIns="45700">
            <a:noAutofit/>
          </a:bodyPr>
          <a:lstStyle/>
          <a:p>
            <a:pPr indent="0" lvl="0" marL="0" marR="0" rtl="0" algn="r">
              <a:lnSpc>
                <a:spcPct val="100000"/>
              </a:lnSpc>
              <a:spcBef>
                <a:spcPts val="0"/>
              </a:spcBef>
              <a:spcAft>
                <a:spcPts val="0"/>
              </a:spcAft>
              <a:buClr>
                <a:srgbClr val="A08241"/>
              </a:buClr>
              <a:buSzPct val="25000"/>
              <a:buFont typeface="Calibri"/>
              <a:buNone/>
            </a:pPr>
            <a:r>
              <a:rPr b="0" i="0" lang="en-US" sz="1000" u="none" cap="none" strike="noStrike">
                <a:solidFill>
                  <a:srgbClr val="A08241"/>
                </a:solidFill>
                <a:latin typeface="Calibri"/>
                <a:ea typeface="Calibri"/>
                <a:cs typeface="Calibri"/>
                <a:sym typeface="Calibri"/>
                <a:rtl val="0"/>
              </a:rPr>
              <a:t>*</a:t>
            </a:r>
          </a:p>
        </p:txBody>
      </p:sp>
    </p:spTree>
  </p:cSld>
  <p:clrMapOvr>
    <a:masterClrMapping/>
  </p:clrMapOvr>
  <p:transition spd="slow">
    <p:cut/>
  </p:transition>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77" name="Shape 177"/>
        <p:cNvGrpSpPr/>
        <p:nvPr/>
      </p:nvGrpSpPr>
      <p:grpSpPr>
        <a:xfrm>
          <a:off x="0" y="0"/>
          <a:ext cx="0" cy="0"/>
          <a:chOff x="0" y="0"/>
          <a:chExt cx="0" cy="0"/>
        </a:xfrm>
      </p:grpSpPr>
      <p:sp>
        <p:nvSpPr>
          <p:cNvPr id="178" name="Shape 178"/>
          <p:cNvSpPr txBox="1"/>
          <p:nvPr/>
        </p:nvSpPr>
        <p:spPr>
          <a:xfrm>
            <a:off x="251575" y="1062250"/>
            <a:ext cx="8435400" cy="5292598"/>
          </a:xfrm>
          <a:prstGeom prst="rect">
            <a:avLst/>
          </a:prstGeom>
          <a:noFill/>
          <a:ln>
            <a:noFill/>
          </a:ln>
        </p:spPr>
        <p:txBody>
          <a:bodyPr anchorCtr="0" anchor="t" bIns="45700" lIns="91425" rIns="91425" tIns="45700">
            <a:noAutofit/>
          </a:bodyPr>
          <a:lstStyle/>
          <a:p>
            <a:pPr indent="0" lvl="0" marL="0" marR="0" rtl="0" algn="ctr">
              <a:lnSpc>
                <a:spcPct val="100000"/>
              </a:lnSpc>
              <a:spcBef>
                <a:spcPts val="0"/>
              </a:spcBef>
              <a:spcAft>
                <a:spcPts val="0"/>
              </a:spcAft>
              <a:buClr>
                <a:schemeClr val="dk2"/>
              </a:buClr>
              <a:buSzPct val="25000"/>
              <a:buFont typeface="Calibri"/>
              <a:buNone/>
            </a:pPr>
            <a:r>
              <a:rPr b="1" i="0" lang="en-US" sz="2400" u="none" cap="none" strike="noStrike">
                <a:solidFill>
                  <a:srgbClr val="741B47"/>
                </a:solidFill>
                <a:latin typeface="Calibri"/>
                <a:ea typeface="Calibri"/>
                <a:cs typeface="Calibri"/>
                <a:sym typeface="Calibri"/>
                <a:rtl val="0"/>
              </a:rPr>
              <a:t>Vragen en discussiepunten</a:t>
            </a:r>
          </a:p>
          <a:p>
            <a:pPr indent="0" lvl="0" marL="0" marR="0" rtl="0" algn="l">
              <a:lnSpc>
                <a:spcPct val="100000"/>
              </a:lnSpc>
              <a:spcBef>
                <a:spcPts val="0"/>
              </a:spcBef>
              <a:spcAft>
                <a:spcPts val="0"/>
              </a:spcAft>
              <a:buClr>
                <a:srgbClr val="000000"/>
              </a:buClr>
              <a:buFont typeface="Arial"/>
              <a:buNone/>
            </a:pPr>
            <a:r>
              <a:t/>
            </a:r>
            <a:endParaRPr b="1" i="0" sz="2400" u="none" cap="none" strike="noStrike">
              <a:solidFill>
                <a:srgbClr val="741B47"/>
              </a:solidFill>
              <a:latin typeface="Calibri"/>
              <a:ea typeface="Calibri"/>
              <a:cs typeface="Calibri"/>
              <a:sym typeface="Calibri"/>
              <a:rtl val="0"/>
            </a:endParaRPr>
          </a:p>
          <a:p>
            <a:pPr indent="0" lvl="0" marL="0" marR="0" rtl="0" algn="l">
              <a:lnSpc>
                <a:spcPct val="100000"/>
              </a:lnSpc>
              <a:spcBef>
                <a:spcPts val="0"/>
              </a:spcBef>
              <a:spcAft>
                <a:spcPts val="0"/>
              </a:spcAft>
              <a:buClr>
                <a:srgbClr val="000000"/>
              </a:buClr>
              <a:buFont typeface="Arial"/>
              <a:buNone/>
            </a:pPr>
            <a:r>
              <a:t/>
            </a:r>
            <a:endParaRPr b="1" i="0" sz="2400" u="none" cap="none" strike="noStrike">
              <a:solidFill>
                <a:srgbClr val="741B47"/>
              </a:solidFill>
              <a:latin typeface="Calibri"/>
              <a:ea typeface="Calibri"/>
              <a:cs typeface="Calibri"/>
              <a:sym typeface="Calibri"/>
              <a:rtl val="0"/>
            </a:endParaRPr>
          </a:p>
          <a:p>
            <a:pPr indent="0" lvl="0" marL="0" marR="0" rtl="0" algn="l">
              <a:lnSpc>
                <a:spcPct val="100000"/>
              </a:lnSpc>
              <a:spcBef>
                <a:spcPts val="0"/>
              </a:spcBef>
              <a:spcAft>
                <a:spcPts val="0"/>
              </a:spcAft>
              <a:buClr>
                <a:srgbClr val="000000"/>
              </a:buClr>
              <a:buFont typeface="Arial"/>
              <a:buNone/>
            </a:pPr>
            <a:r>
              <a:t/>
            </a:r>
            <a:endParaRPr b="1" i="0" sz="2400" u="none" cap="none" strike="noStrike">
              <a:solidFill>
                <a:srgbClr val="741B47"/>
              </a:solidFill>
              <a:latin typeface="Calibri"/>
              <a:ea typeface="Calibri"/>
              <a:cs typeface="Calibri"/>
              <a:sym typeface="Calibri"/>
              <a:rtl val="0"/>
            </a:endParaRPr>
          </a:p>
        </p:txBody>
      </p:sp>
      <p:sp>
        <p:nvSpPr>
          <p:cNvPr id="179" name="Shape 179"/>
          <p:cNvSpPr txBox="1"/>
          <p:nvPr/>
        </p:nvSpPr>
        <p:spPr>
          <a:xfrm>
            <a:off x="6705600" y="6553200"/>
            <a:ext cx="1981199" cy="228600"/>
          </a:xfrm>
          <a:prstGeom prst="rect">
            <a:avLst/>
          </a:prstGeom>
          <a:noFill/>
          <a:ln>
            <a:noFill/>
          </a:ln>
        </p:spPr>
        <p:txBody>
          <a:bodyPr anchorCtr="0" anchor="t" bIns="45700" lIns="91425" rIns="91425" tIns="45700">
            <a:noAutofit/>
          </a:bodyPr>
          <a:lstStyle/>
          <a:p>
            <a:pPr indent="0" lvl="0" marL="0" marR="0" rtl="0" algn="r">
              <a:lnSpc>
                <a:spcPct val="100000"/>
              </a:lnSpc>
              <a:spcBef>
                <a:spcPts val="0"/>
              </a:spcBef>
              <a:spcAft>
                <a:spcPts val="0"/>
              </a:spcAft>
              <a:buClr>
                <a:srgbClr val="A08241"/>
              </a:buClr>
              <a:buSzPct val="25000"/>
              <a:buFont typeface="Calibri"/>
              <a:buNone/>
            </a:pPr>
            <a:r>
              <a:rPr b="0" i="0" lang="en-US" sz="1000" u="none" cap="none" strike="noStrike">
                <a:solidFill>
                  <a:srgbClr val="A08241"/>
                </a:solidFill>
                <a:latin typeface="Calibri"/>
                <a:ea typeface="Calibri"/>
                <a:cs typeface="Calibri"/>
                <a:sym typeface="Calibri"/>
                <a:rtl val="0"/>
              </a:rPr>
              <a:t>*</a:t>
            </a:r>
          </a:p>
        </p:txBody>
      </p:sp>
      <p:pic>
        <p:nvPicPr>
          <p:cNvPr id="180" name="Shape 180"/>
          <p:cNvPicPr preferRelativeResize="0"/>
          <p:nvPr/>
        </p:nvPicPr>
        <p:blipFill>
          <a:blip r:embed="rId3">
            <a:alphaModFix/>
          </a:blip>
          <a:stretch>
            <a:fillRect/>
          </a:stretch>
        </p:blipFill>
        <p:spPr>
          <a:xfrm>
            <a:off x="1883861" y="2238275"/>
            <a:ext cx="5376273" cy="3584174"/>
          </a:xfrm>
          <a:prstGeom prst="rect">
            <a:avLst/>
          </a:prstGeom>
          <a:noFill/>
          <a:ln>
            <a:noFill/>
          </a:ln>
        </p:spPr>
      </p:pic>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4" name="Shape 44"/>
        <p:cNvGrpSpPr/>
        <p:nvPr/>
      </p:nvGrpSpPr>
      <p:grpSpPr>
        <a:xfrm>
          <a:off x="0" y="0"/>
          <a:ext cx="0" cy="0"/>
          <a:chOff x="0" y="0"/>
          <a:chExt cx="0" cy="0"/>
        </a:xfrm>
      </p:grpSpPr>
      <p:sp>
        <p:nvSpPr>
          <p:cNvPr id="45" name="Shape 45"/>
          <p:cNvSpPr txBox="1"/>
          <p:nvPr/>
        </p:nvSpPr>
        <p:spPr>
          <a:xfrm>
            <a:off x="362850" y="661575"/>
            <a:ext cx="8324099" cy="5963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2"/>
              </a:buClr>
              <a:buSzPct val="25000"/>
              <a:buFont typeface="Calibri"/>
              <a:buNone/>
            </a:pPr>
            <a:r>
              <a:rPr b="1" i="0" lang="en-US" sz="2400" u="none" cap="none" strike="noStrike">
                <a:solidFill>
                  <a:srgbClr val="741B47"/>
                </a:solidFill>
                <a:latin typeface="Calibri"/>
                <a:ea typeface="Calibri"/>
                <a:cs typeface="Calibri"/>
                <a:sym typeface="Calibri"/>
                <a:rtl val="0"/>
              </a:rPr>
              <a:t>                                         Incidentie en prevalentie</a:t>
            </a:r>
          </a:p>
        </p:txBody>
      </p:sp>
      <p:sp>
        <p:nvSpPr>
          <p:cNvPr id="46" name="Shape 46"/>
          <p:cNvSpPr txBox="1"/>
          <p:nvPr/>
        </p:nvSpPr>
        <p:spPr>
          <a:xfrm>
            <a:off x="177050" y="1332475"/>
            <a:ext cx="8821799" cy="5449200"/>
          </a:xfrm>
          <a:prstGeom prst="rect">
            <a:avLst/>
          </a:prstGeom>
          <a:noFill/>
          <a:ln>
            <a:noFill/>
          </a:ln>
        </p:spPr>
        <p:txBody>
          <a:bodyPr anchorCtr="0" anchor="t" bIns="45700" lIns="91425" rIns="91425" tIns="45700">
            <a:noAutofit/>
          </a:bodyPr>
          <a:lstStyle/>
          <a:p>
            <a:pPr indent="-342900" lvl="0" marL="457200" marR="0" rtl="0" algn="l">
              <a:lnSpc>
                <a:spcPct val="136842"/>
              </a:lnSpc>
              <a:spcBef>
                <a:spcPts val="0"/>
              </a:spcBef>
              <a:spcAft>
                <a:spcPts val="0"/>
              </a:spcAft>
              <a:buClr>
                <a:srgbClr val="000000"/>
              </a:buClr>
              <a:buSzPct val="100000"/>
              <a:buFont typeface="Calibri"/>
              <a:buChar char="●"/>
            </a:pPr>
            <a:r>
              <a:rPr b="1" i="0" lang="en-US" sz="1800" u="none" cap="none" strike="noStrike">
                <a:solidFill>
                  <a:srgbClr val="0000FF"/>
                </a:solidFill>
                <a:latin typeface="Calibri"/>
                <a:ea typeface="Calibri"/>
                <a:cs typeface="Calibri"/>
                <a:sym typeface="Calibri"/>
                <a:rtl val="0"/>
              </a:rPr>
              <a:t>70% </a:t>
            </a:r>
            <a:r>
              <a:rPr b="1" i="0" lang="en-US" sz="1800" u="none" cap="none" strike="noStrike">
                <a:solidFill>
                  <a:schemeClr val="dk1"/>
                </a:solidFill>
                <a:latin typeface="Calibri"/>
                <a:ea typeface="Calibri"/>
                <a:cs typeface="Calibri"/>
                <a:sym typeface="Calibri"/>
                <a:rtl val="0"/>
              </a:rPr>
              <a:t>ouders hebben </a:t>
            </a:r>
            <a:r>
              <a:rPr b="1" i="0" lang="en-US" sz="1800" u="none" cap="none" strike="noStrike">
                <a:solidFill>
                  <a:srgbClr val="0000FF"/>
                </a:solidFill>
                <a:latin typeface="Calibri"/>
                <a:ea typeface="Calibri"/>
                <a:cs typeface="Calibri"/>
                <a:sym typeface="Calibri"/>
                <a:rtl val="0"/>
              </a:rPr>
              <a:t>vragen </a:t>
            </a:r>
            <a:r>
              <a:rPr b="1" i="0" lang="en-US" sz="1800" u="none" cap="none" strike="noStrike">
                <a:solidFill>
                  <a:schemeClr val="dk1"/>
                </a:solidFill>
                <a:latin typeface="Calibri"/>
                <a:ea typeface="Calibri"/>
                <a:cs typeface="Calibri"/>
                <a:sym typeface="Calibri"/>
                <a:rtl val="0"/>
              </a:rPr>
              <a:t>over de </a:t>
            </a:r>
            <a:r>
              <a:rPr b="1" i="0" lang="en-US" sz="1800" u="none" cap="none" strike="noStrike">
                <a:solidFill>
                  <a:srgbClr val="0000FF"/>
                </a:solidFill>
                <a:latin typeface="Calibri"/>
                <a:ea typeface="Calibri"/>
                <a:cs typeface="Calibri"/>
                <a:sym typeface="Calibri"/>
                <a:rtl val="0"/>
              </a:rPr>
              <a:t>"normale problemen“</a:t>
            </a:r>
            <a:r>
              <a:rPr b="1" i="0" lang="en-US" sz="1800" u="none" cap="none" strike="noStrike">
                <a:solidFill>
                  <a:schemeClr val="dk1"/>
                </a:solidFill>
                <a:latin typeface="Calibri"/>
                <a:ea typeface="Calibri"/>
                <a:cs typeface="Calibri"/>
                <a:sym typeface="Calibri"/>
                <a:rtl val="0"/>
              </a:rPr>
              <a:t> (volgende dia) passend bij de ontwikkelingsfase van het kind. Die vragen zijn van alle tijden en alle culturen.</a:t>
            </a:r>
          </a:p>
          <a:p>
            <a:pPr indent="-342900" lvl="0" marL="457200" marR="0" rtl="0" algn="l">
              <a:lnSpc>
                <a:spcPct val="136842"/>
              </a:lnSpc>
              <a:spcBef>
                <a:spcPts val="0"/>
              </a:spcBef>
              <a:spcAft>
                <a:spcPts val="0"/>
              </a:spcAft>
              <a:buClr>
                <a:srgbClr val="000000"/>
              </a:buClr>
              <a:buSzPct val="100000"/>
              <a:buFont typeface="Calibri"/>
              <a:buChar char="●"/>
            </a:pPr>
            <a:r>
              <a:rPr b="1" i="0" lang="en-US" sz="1800" u="none" cap="none" strike="noStrike">
                <a:solidFill>
                  <a:srgbClr val="0000FF"/>
                </a:solidFill>
                <a:latin typeface="Calibri"/>
                <a:ea typeface="Calibri"/>
                <a:cs typeface="Calibri"/>
                <a:sym typeface="Calibri"/>
                <a:rtl val="0"/>
              </a:rPr>
              <a:t>15% </a:t>
            </a:r>
            <a:r>
              <a:rPr b="1" i="0" lang="en-US" sz="1800" u="none" cap="none" strike="noStrike">
                <a:solidFill>
                  <a:schemeClr val="dk1"/>
                </a:solidFill>
                <a:latin typeface="Calibri"/>
                <a:ea typeface="Calibri"/>
                <a:cs typeface="Calibri"/>
                <a:sym typeface="Calibri"/>
                <a:rtl val="0"/>
              </a:rPr>
              <a:t>van de </a:t>
            </a:r>
            <a:r>
              <a:rPr b="1" i="0" lang="en-US" sz="1800" u="none" cap="none" strike="noStrike">
                <a:solidFill>
                  <a:srgbClr val="0000FF"/>
                </a:solidFill>
                <a:latin typeface="Calibri"/>
                <a:ea typeface="Calibri"/>
                <a:cs typeface="Calibri"/>
                <a:sym typeface="Calibri"/>
                <a:rtl val="0"/>
              </a:rPr>
              <a:t>vaders</a:t>
            </a:r>
            <a:r>
              <a:rPr b="1" i="0" lang="en-US" sz="1800" u="none" cap="none" strike="noStrike">
                <a:solidFill>
                  <a:schemeClr val="dk1"/>
                </a:solidFill>
                <a:latin typeface="Calibri"/>
                <a:ea typeface="Calibri"/>
                <a:cs typeface="Calibri"/>
                <a:sym typeface="Calibri"/>
                <a:rtl val="0"/>
              </a:rPr>
              <a:t> en </a:t>
            </a:r>
            <a:r>
              <a:rPr b="1" i="0" lang="en-US" sz="1800" u="none" cap="none" strike="noStrike">
                <a:solidFill>
                  <a:srgbClr val="0000FF"/>
                </a:solidFill>
                <a:latin typeface="Calibri"/>
                <a:ea typeface="Calibri"/>
                <a:cs typeface="Calibri"/>
                <a:sym typeface="Calibri"/>
                <a:rtl val="0"/>
              </a:rPr>
              <a:t>20% </a:t>
            </a:r>
            <a:r>
              <a:rPr b="1" i="0" lang="en-US" sz="1800" u="none" cap="none" strike="noStrike">
                <a:solidFill>
                  <a:schemeClr val="dk1"/>
                </a:solidFill>
                <a:latin typeface="Calibri"/>
                <a:ea typeface="Calibri"/>
                <a:cs typeface="Calibri"/>
                <a:sym typeface="Calibri"/>
                <a:rtl val="0"/>
              </a:rPr>
              <a:t>van de </a:t>
            </a:r>
            <a:r>
              <a:rPr b="1" i="0" lang="en-US" sz="1800" u="none" cap="none" strike="noStrike">
                <a:solidFill>
                  <a:srgbClr val="0000FF"/>
                </a:solidFill>
                <a:latin typeface="Calibri"/>
                <a:ea typeface="Calibri"/>
                <a:cs typeface="Calibri"/>
                <a:sym typeface="Calibri"/>
                <a:rtl val="0"/>
              </a:rPr>
              <a:t>moeders</a:t>
            </a:r>
            <a:r>
              <a:rPr b="1" i="0" lang="en-US" sz="1800" u="none" cap="none" strike="noStrike">
                <a:solidFill>
                  <a:schemeClr val="dk1"/>
                </a:solidFill>
                <a:latin typeface="Calibri"/>
                <a:ea typeface="Calibri"/>
                <a:cs typeface="Calibri"/>
                <a:sym typeface="Calibri"/>
                <a:rtl val="0"/>
              </a:rPr>
              <a:t> heeft soms </a:t>
            </a:r>
            <a:r>
              <a:rPr b="1" i="0" lang="en-US" sz="1800" u="none" cap="none" strike="noStrike">
                <a:solidFill>
                  <a:srgbClr val="0000FF"/>
                </a:solidFill>
                <a:latin typeface="Calibri"/>
                <a:ea typeface="Calibri"/>
                <a:cs typeface="Calibri"/>
                <a:sym typeface="Calibri"/>
                <a:rtl val="0"/>
              </a:rPr>
              <a:t>twijfels</a:t>
            </a:r>
            <a:r>
              <a:rPr b="1" i="0" lang="en-US" sz="1800" u="none" cap="none" strike="noStrike">
                <a:solidFill>
                  <a:schemeClr val="dk1"/>
                </a:solidFill>
                <a:latin typeface="Calibri"/>
                <a:ea typeface="Calibri"/>
                <a:cs typeface="Calibri"/>
                <a:sym typeface="Calibri"/>
                <a:rtl val="0"/>
              </a:rPr>
              <a:t> over de mate waarin zij de opvoeding van hun kind(eren) aankunnen. </a:t>
            </a:r>
          </a:p>
          <a:p>
            <a:pPr indent="-342900" lvl="0" marL="457200" marR="0" rtl="0" algn="l">
              <a:lnSpc>
                <a:spcPct val="136842"/>
              </a:lnSpc>
              <a:spcBef>
                <a:spcPts val="0"/>
              </a:spcBef>
              <a:spcAft>
                <a:spcPts val="0"/>
              </a:spcAft>
              <a:buClr>
                <a:srgbClr val="000000"/>
              </a:buClr>
              <a:buSzPct val="100000"/>
              <a:buFont typeface="Calibri"/>
              <a:buChar char="●"/>
            </a:pPr>
            <a:r>
              <a:rPr b="1" i="0" lang="en-US" sz="1800" u="none" cap="none" strike="noStrike">
                <a:solidFill>
                  <a:srgbClr val="0000FF"/>
                </a:solidFill>
                <a:latin typeface="Calibri"/>
                <a:ea typeface="Calibri"/>
                <a:cs typeface="Calibri"/>
                <a:sym typeface="Calibri"/>
                <a:rtl val="0"/>
              </a:rPr>
              <a:t>50% </a:t>
            </a:r>
            <a:r>
              <a:rPr b="1" i="0" lang="en-US" sz="1800" u="none" cap="none" strike="noStrike">
                <a:solidFill>
                  <a:schemeClr val="dk1"/>
                </a:solidFill>
                <a:latin typeface="Calibri"/>
                <a:ea typeface="Calibri"/>
                <a:cs typeface="Calibri"/>
                <a:sym typeface="Calibri"/>
                <a:rtl val="0"/>
              </a:rPr>
              <a:t>van</a:t>
            </a:r>
            <a:r>
              <a:rPr b="1" i="0" lang="en-US" sz="1800" u="none" cap="none" strike="noStrike">
                <a:solidFill>
                  <a:srgbClr val="0000FF"/>
                </a:solidFill>
                <a:latin typeface="Calibri"/>
                <a:ea typeface="Calibri"/>
                <a:cs typeface="Calibri"/>
                <a:sym typeface="Calibri"/>
                <a:rtl val="0"/>
              </a:rPr>
              <a:t> vaders </a:t>
            </a:r>
            <a:r>
              <a:rPr b="1" i="0" lang="en-US" sz="1800" u="none" cap="none" strike="noStrike">
                <a:solidFill>
                  <a:schemeClr val="dk1"/>
                </a:solidFill>
                <a:latin typeface="Calibri"/>
                <a:ea typeface="Calibri"/>
                <a:cs typeface="Calibri"/>
                <a:sym typeface="Calibri"/>
                <a:rtl val="0"/>
              </a:rPr>
              <a:t>en </a:t>
            </a:r>
            <a:r>
              <a:rPr b="1" i="0" lang="en-US" sz="1800" u="none" cap="none" strike="noStrike">
                <a:solidFill>
                  <a:srgbClr val="0000FF"/>
                </a:solidFill>
                <a:latin typeface="Calibri"/>
                <a:ea typeface="Calibri"/>
                <a:cs typeface="Calibri"/>
                <a:sym typeface="Calibri"/>
                <a:rtl val="0"/>
              </a:rPr>
              <a:t>&gt; 50% </a:t>
            </a:r>
            <a:r>
              <a:rPr b="1" i="0" lang="en-US" sz="1800" u="none" cap="none" strike="noStrike">
                <a:solidFill>
                  <a:schemeClr val="dk1"/>
                </a:solidFill>
                <a:latin typeface="Calibri"/>
                <a:ea typeface="Calibri"/>
                <a:cs typeface="Calibri"/>
                <a:sym typeface="Calibri"/>
                <a:rtl val="0"/>
              </a:rPr>
              <a:t>van</a:t>
            </a:r>
            <a:r>
              <a:rPr b="1" i="0" lang="en-US" sz="1800" u="none" cap="none" strike="noStrike">
                <a:solidFill>
                  <a:srgbClr val="0000FF"/>
                </a:solidFill>
                <a:latin typeface="Calibri"/>
                <a:ea typeface="Calibri"/>
                <a:cs typeface="Calibri"/>
                <a:sym typeface="Calibri"/>
                <a:rtl val="0"/>
              </a:rPr>
              <a:t> moeders</a:t>
            </a:r>
            <a:r>
              <a:rPr b="1" i="0" lang="en-US" sz="1800" u="none" cap="none" strike="noStrike">
                <a:solidFill>
                  <a:schemeClr val="dk1"/>
                </a:solidFill>
                <a:latin typeface="Calibri"/>
                <a:ea typeface="Calibri"/>
                <a:cs typeface="Calibri"/>
                <a:sym typeface="Calibri"/>
                <a:rtl val="0"/>
              </a:rPr>
              <a:t> vindt ouderschap </a:t>
            </a:r>
            <a:r>
              <a:rPr b="1" i="0" lang="en-US" sz="1800" u="none" cap="none" strike="noStrike">
                <a:solidFill>
                  <a:srgbClr val="0000FF"/>
                </a:solidFill>
                <a:latin typeface="Calibri"/>
                <a:ea typeface="Calibri"/>
                <a:cs typeface="Calibri"/>
                <a:sym typeface="Calibri"/>
                <a:rtl val="0"/>
              </a:rPr>
              <a:t>moeilijker dan verwacht</a:t>
            </a:r>
            <a:r>
              <a:rPr b="1" i="0" lang="en-US" sz="1800" u="none" cap="none" strike="noStrike">
                <a:solidFill>
                  <a:schemeClr val="dk1"/>
                </a:solidFill>
                <a:latin typeface="Calibri"/>
                <a:ea typeface="Calibri"/>
                <a:cs typeface="Calibri"/>
                <a:sym typeface="Calibri"/>
                <a:rtl val="0"/>
              </a:rPr>
              <a:t>. </a:t>
            </a:r>
          </a:p>
          <a:p>
            <a:pPr indent="-342900" lvl="0" marL="457200" marR="0" rtl="0" algn="l">
              <a:lnSpc>
                <a:spcPct val="136842"/>
              </a:lnSpc>
              <a:spcBef>
                <a:spcPts val="0"/>
              </a:spcBef>
              <a:spcAft>
                <a:spcPts val="0"/>
              </a:spcAft>
              <a:buClr>
                <a:srgbClr val="000000"/>
              </a:buClr>
              <a:buSzPct val="100000"/>
              <a:buFont typeface="Calibri"/>
              <a:buChar char="●"/>
            </a:pPr>
            <a:r>
              <a:rPr b="1" i="0" lang="en-US" sz="1800" u="none" cap="none" strike="noStrike">
                <a:solidFill>
                  <a:srgbClr val="0000FF"/>
                </a:solidFill>
                <a:latin typeface="Calibri"/>
                <a:ea typeface="Calibri"/>
                <a:cs typeface="Calibri"/>
                <a:sym typeface="Calibri"/>
                <a:rtl val="0"/>
              </a:rPr>
              <a:t>1 tot 4% </a:t>
            </a:r>
            <a:r>
              <a:rPr b="1" i="0" lang="en-US" sz="1800" u="none" cap="none" strike="noStrike">
                <a:solidFill>
                  <a:schemeClr val="dk1"/>
                </a:solidFill>
                <a:latin typeface="Calibri"/>
                <a:ea typeface="Calibri"/>
                <a:cs typeface="Calibri"/>
                <a:sym typeface="Calibri"/>
                <a:rtl val="0"/>
              </a:rPr>
              <a:t>van de ouders heeft </a:t>
            </a:r>
            <a:r>
              <a:rPr b="1" i="0" lang="en-US" sz="1800" u="sng" cap="none" strike="noStrike">
                <a:solidFill>
                  <a:srgbClr val="0000FF"/>
                </a:solidFill>
                <a:latin typeface="Calibri"/>
                <a:ea typeface="Calibri"/>
                <a:cs typeface="Calibri"/>
                <a:sym typeface="Calibri"/>
                <a:rtl val="0"/>
              </a:rPr>
              <a:t>veel zorgen</a:t>
            </a:r>
            <a:r>
              <a:rPr b="1" i="0" lang="en-US" sz="1800" u="none" cap="none" strike="noStrike">
                <a:solidFill>
                  <a:schemeClr val="dk1"/>
                </a:solidFill>
                <a:latin typeface="Calibri"/>
                <a:ea typeface="Calibri"/>
                <a:cs typeface="Calibri"/>
                <a:sym typeface="Calibri"/>
                <a:rtl val="0"/>
              </a:rPr>
              <a:t> over de opvoeding of ontwikkeling kind. </a:t>
            </a:r>
          </a:p>
          <a:p>
            <a:pPr indent="-342900" lvl="0" marL="457200" marR="0" rtl="0" algn="l">
              <a:lnSpc>
                <a:spcPct val="136842"/>
              </a:lnSpc>
              <a:spcBef>
                <a:spcPts val="0"/>
              </a:spcBef>
              <a:spcAft>
                <a:spcPts val="0"/>
              </a:spcAft>
              <a:buClr>
                <a:srgbClr val="000000"/>
              </a:buClr>
              <a:buSzPct val="100000"/>
              <a:buFont typeface="Calibri"/>
              <a:buChar char="●"/>
            </a:pPr>
            <a:r>
              <a:rPr b="1" i="0" lang="en-US" sz="1800" u="none" cap="none" strike="noStrike">
                <a:solidFill>
                  <a:srgbClr val="0000FF"/>
                </a:solidFill>
                <a:latin typeface="Calibri"/>
                <a:ea typeface="Calibri"/>
                <a:cs typeface="Calibri"/>
                <a:sym typeface="Calibri"/>
                <a:rtl val="0"/>
              </a:rPr>
              <a:t>4-6%</a:t>
            </a:r>
            <a:r>
              <a:rPr b="1" i="0" lang="en-US" sz="1800" u="none" cap="none" strike="noStrike">
                <a:solidFill>
                  <a:schemeClr val="dk1"/>
                </a:solidFill>
                <a:latin typeface="Calibri"/>
                <a:ea typeface="Calibri"/>
                <a:cs typeface="Calibri"/>
                <a:sym typeface="Calibri"/>
                <a:rtl val="0"/>
              </a:rPr>
              <a:t> van de kinderen heeft </a:t>
            </a:r>
            <a:r>
              <a:rPr b="1" i="0" lang="en-US" sz="1800" u="none" cap="none" strike="noStrike">
                <a:solidFill>
                  <a:srgbClr val="0000FF"/>
                </a:solidFill>
                <a:latin typeface="Calibri"/>
                <a:ea typeface="Calibri"/>
                <a:cs typeface="Calibri"/>
                <a:sym typeface="Calibri"/>
                <a:rtl val="0"/>
              </a:rPr>
              <a:t>psychosociale problemen</a:t>
            </a:r>
            <a:r>
              <a:rPr b="1" i="0" lang="en-US" sz="1800" u="none" cap="none" strike="noStrike">
                <a:solidFill>
                  <a:schemeClr val="dk1"/>
                </a:solidFill>
                <a:latin typeface="Calibri"/>
                <a:ea typeface="Calibri"/>
                <a:cs typeface="Calibri"/>
                <a:sym typeface="Calibri"/>
                <a:rtl val="0"/>
              </a:rPr>
              <a:t>.</a:t>
            </a:r>
          </a:p>
          <a:p>
            <a:pPr indent="-342900" lvl="0" marL="457200" marR="0" rtl="0" algn="l">
              <a:lnSpc>
                <a:spcPct val="136842"/>
              </a:lnSpc>
              <a:spcBef>
                <a:spcPts val="0"/>
              </a:spcBef>
              <a:spcAft>
                <a:spcPts val="0"/>
              </a:spcAft>
              <a:buClr>
                <a:srgbClr val="000000"/>
              </a:buClr>
              <a:buSzPct val="100000"/>
              <a:buFont typeface="Calibri"/>
              <a:buChar char="●"/>
            </a:pPr>
            <a:r>
              <a:rPr b="1" i="0" lang="en-US" sz="1800" u="none" cap="none" strike="noStrike">
                <a:solidFill>
                  <a:srgbClr val="0000FF"/>
                </a:solidFill>
                <a:latin typeface="Calibri"/>
                <a:ea typeface="Calibri"/>
                <a:cs typeface="Calibri"/>
                <a:sym typeface="Calibri"/>
                <a:rtl val="0"/>
              </a:rPr>
              <a:t>5%</a:t>
            </a:r>
            <a:r>
              <a:rPr b="1" i="0" lang="en-US" sz="1800" u="none" cap="none" strike="noStrike">
                <a:solidFill>
                  <a:schemeClr val="dk1"/>
                </a:solidFill>
                <a:latin typeface="Calibri"/>
                <a:ea typeface="Calibri"/>
                <a:cs typeface="Calibri"/>
                <a:sym typeface="Calibri"/>
                <a:rtl val="0"/>
              </a:rPr>
              <a:t> van de gezinnen heeft te maken met een </a:t>
            </a:r>
            <a:r>
              <a:rPr b="1" i="0" lang="en-US" sz="1800" u="none" cap="none" strike="noStrike">
                <a:solidFill>
                  <a:srgbClr val="0000FF"/>
                </a:solidFill>
                <a:latin typeface="Calibri"/>
                <a:ea typeface="Calibri"/>
                <a:cs typeface="Calibri"/>
                <a:sym typeface="Calibri"/>
                <a:rtl val="0"/>
              </a:rPr>
              <a:t>opeenstapeling van problemen</a:t>
            </a:r>
            <a:r>
              <a:rPr b="1" i="0" lang="en-US" sz="1800" u="none" cap="none" strike="noStrike">
                <a:solidFill>
                  <a:schemeClr val="dk1"/>
                </a:solidFill>
                <a:latin typeface="Calibri"/>
                <a:ea typeface="Calibri"/>
                <a:cs typeface="Calibri"/>
                <a:sym typeface="Calibri"/>
                <a:rtl val="0"/>
              </a:rPr>
              <a:t>. </a:t>
            </a:r>
          </a:p>
          <a:p>
            <a:pPr indent="-342900" lvl="0" marL="457200" marR="0" rtl="0" algn="l">
              <a:lnSpc>
                <a:spcPct val="136842"/>
              </a:lnSpc>
              <a:spcBef>
                <a:spcPts val="0"/>
              </a:spcBef>
              <a:spcAft>
                <a:spcPts val="0"/>
              </a:spcAft>
              <a:buClr>
                <a:srgbClr val="000000"/>
              </a:buClr>
              <a:buSzPct val="100000"/>
              <a:buFont typeface="Calibri"/>
              <a:buChar char="●"/>
            </a:pPr>
            <a:r>
              <a:rPr b="1" i="0" lang="en-US" sz="1800" u="none" cap="none" strike="noStrike">
                <a:solidFill>
                  <a:srgbClr val="0000FF"/>
                </a:solidFill>
                <a:latin typeface="Calibri"/>
                <a:ea typeface="Calibri"/>
                <a:cs typeface="Calibri"/>
                <a:sym typeface="Calibri"/>
                <a:rtl val="0"/>
              </a:rPr>
              <a:t>80% </a:t>
            </a:r>
            <a:r>
              <a:rPr b="1" i="0" lang="en-US" sz="1800" u="none" cap="none" strike="noStrike">
                <a:solidFill>
                  <a:schemeClr val="dk1"/>
                </a:solidFill>
                <a:latin typeface="Calibri"/>
                <a:ea typeface="Calibri"/>
                <a:cs typeface="Calibri"/>
                <a:sym typeface="Calibri"/>
                <a:rtl val="0"/>
              </a:rPr>
              <a:t>van de ouders </a:t>
            </a:r>
            <a:r>
              <a:rPr b="1" i="0" lang="en-US" sz="1800" u="none" cap="none" strike="noStrike">
                <a:solidFill>
                  <a:srgbClr val="0000FF"/>
                </a:solidFill>
                <a:latin typeface="Calibri"/>
                <a:ea typeface="Calibri"/>
                <a:cs typeface="Calibri"/>
                <a:sym typeface="Calibri"/>
                <a:rtl val="0"/>
              </a:rPr>
              <a:t>krijgt </a:t>
            </a:r>
            <a:r>
              <a:rPr b="1" i="0" lang="en-US" sz="1800" u="none" cap="none" strike="noStrike">
                <a:solidFill>
                  <a:schemeClr val="dk1"/>
                </a:solidFill>
                <a:latin typeface="Calibri"/>
                <a:ea typeface="Calibri"/>
                <a:cs typeface="Calibri"/>
                <a:sym typeface="Calibri"/>
                <a:rtl val="0"/>
              </a:rPr>
              <a:t>2 keer per jaar </a:t>
            </a:r>
            <a:r>
              <a:rPr b="1" i="0" lang="en-US" sz="1800" u="none" cap="none" strike="noStrike">
                <a:solidFill>
                  <a:srgbClr val="0000FF"/>
                </a:solidFill>
                <a:latin typeface="Calibri"/>
                <a:ea typeface="Calibri"/>
                <a:cs typeface="Calibri"/>
                <a:sym typeface="Calibri"/>
                <a:rtl val="0"/>
              </a:rPr>
              <a:t>advies</a:t>
            </a:r>
            <a:r>
              <a:rPr b="1" i="0" lang="en-US" sz="1800" u="none" cap="none" strike="noStrike">
                <a:solidFill>
                  <a:schemeClr val="dk1"/>
                </a:solidFill>
                <a:latin typeface="Calibri"/>
                <a:ea typeface="Calibri"/>
                <a:cs typeface="Calibri"/>
                <a:sym typeface="Calibri"/>
                <a:rtl val="0"/>
              </a:rPr>
              <a:t> over de opvoeding van 1 persoon uit hun sociale netwerk.</a:t>
            </a:r>
          </a:p>
          <a:p>
            <a:pPr indent="-342900" lvl="0" marL="457200" marR="0" rtl="0" algn="l">
              <a:lnSpc>
                <a:spcPct val="136842"/>
              </a:lnSpc>
              <a:spcBef>
                <a:spcPts val="0"/>
              </a:spcBef>
              <a:spcAft>
                <a:spcPts val="0"/>
              </a:spcAft>
              <a:buClr>
                <a:srgbClr val="000000"/>
              </a:buClr>
              <a:buSzPct val="100000"/>
              <a:buFont typeface="Calibri"/>
              <a:buChar char="●"/>
            </a:pPr>
            <a:r>
              <a:rPr b="1" i="0" lang="en-US" sz="1800" u="none" cap="none" strike="noStrike">
                <a:solidFill>
                  <a:schemeClr val="dk1"/>
                </a:solidFill>
                <a:latin typeface="Calibri"/>
                <a:ea typeface="Calibri"/>
                <a:cs typeface="Calibri"/>
                <a:sym typeface="Calibri"/>
                <a:rtl val="0"/>
              </a:rPr>
              <a:t>Surinaams / Antilliaanse ouders en Nederlandse éénoudergezinnen ervaren de opvoeding vaker als </a:t>
            </a:r>
            <a:r>
              <a:rPr b="1" i="0" lang="en-US" sz="1800" u="none" cap="none" strike="noStrike">
                <a:solidFill>
                  <a:srgbClr val="0000FF"/>
                </a:solidFill>
                <a:latin typeface="Calibri"/>
                <a:ea typeface="Calibri"/>
                <a:cs typeface="Calibri"/>
                <a:sym typeface="Calibri"/>
                <a:rtl val="0"/>
              </a:rPr>
              <a:t>vermoeiend</a:t>
            </a:r>
            <a:r>
              <a:rPr b="1" i="0" lang="en-US" sz="1800" u="none" cap="none" strike="noStrike">
                <a:solidFill>
                  <a:schemeClr val="dk1"/>
                </a:solidFill>
                <a:latin typeface="Calibri"/>
                <a:ea typeface="Calibri"/>
                <a:cs typeface="Calibri"/>
                <a:sym typeface="Calibri"/>
                <a:rtl val="0"/>
              </a:rPr>
              <a:t> en een zware verantwoordelijkheid</a:t>
            </a:r>
          </a:p>
          <a:p>
            <a:pPr indent="0" lvl="0" marL="0" marR="0" rtl="0" algn="l">
              <a:lnSpc>
                <a:spcPct val="100000"/>
              </a:lnSpc>
              <a:spcBef>
                <a:spcPts val="0"/>
              </a:spcBef>
              <a:spcAft>
                <a:spcPts val="0"/>
              </a:spcAft>
              <a:buClr>
                <a:srgbClr val="000000"/>
              </a:buClr>
              <a:buFont typeface="Arial"/>
              <a:buNone/>
            </a:pPr>
            <a:r>
              <a:t/>
            </a:r>
            <a:endParaRPr b="1" i="0" sz="1800" u="none" cap="none" strike="noStrike">
              <a:solidFill>
                <a:schemeClr val="dk1"/>
              </a:solidFill>
              <a:latin typeface="Calibri"/>
              <a:ea typeface="Calibri"/>
              <a:cs typeface="Calibri"/>
              <a:sym typeface="Calibri"/>
              <a:rtl val="0"/>
            </a:endParaRPr>
          </a:p>
        </p:txBody>
      </p:sp>
      <p:sp>
        <p:nvSpPr>
          <p:cNvPr id="47" name="Shape 47"/>
          <p:cNvSpPr txBox="1"/>
          <p:nvPr/>
        </p:nvSpPr>
        <p:spPr>
          <a:xfrm>
            <a:off x="6705600" y="6553200"/>
            <a:ext cx="1981199" cy="228600"/>
          </a:xfrm>
          <a:prstGeom prst="rect">
            <a:avLst/>
          </a:prstGeom>
          <a:noFill/>
          <a:ln>
            <a:noFill/>
          </a:ln>
        </p:spPr>
        <p:txBody>
          <a:bodyPr anchorCtr="0" anchor="t" bIns="45700" lIns="91425" rIns="91425" tIns="45700">
            <a:noAutofit/>
          </a:bodyPr>
          <a:lstStyle/>
          <a:p>
            <a:pPr indent="0" lvl="0" marL="0" marR="0" rtl="0" algn="r">
              <a:lnSpc>
                <a:spcPct val="100000"/>
              </a:lnSpc>
              <a:spcBef>
                <a:spcPts val="0"/>
              </a:spcBef>
              <a:spcAft>
                <a:spcPts val="0"/>
              </a:spcAft>
              <a:buClr>
                <a:srgbClr val="A08241"/>
              </a:buClr>
              <a:buSzPct val="25000"/>
              <a:buFont typeface="Calibri"/>
              <a:buNone/>
            </a:pPr>
            <a:r>
              <a:rPr b="0" i="0" lang="en-US" sz="1000" u="none" cap="none" strike="noStrike">
                <a:solidFill>
                  <a:srgbClr val="A08241"/>
                </a:solidFill>
                <a:latin typeface="Calibri"/>
                <a:ea typeface="Calibri"/>
                <a:cs typeface="Calibri"/>
                <a:sym typeface="Calibri"/>
                <a:rtl val="0"/>
              </a:rPr>
              <a:t>*</a:t>
            </a:r>
          </a:p>
        </p:txBody>
      </p:sp>
      <p:sp>
        <p:nvSpPr>
          <p:cNvPr id="48" name="Shape 48"/>
          <p:cNvSpPr txBox="1"/>
          <p:nvPr/>
        </p:nvSpPr>
        <p:spPr>
          <a:xfrm>
            <a:off x="1547812" y="6553200"/>
            <a:ext cx="5157787" cy="228600"/>
          </a:xfrm>
          <a:prstGeom prst="rect">
            <a:avLst/>
          </a:prstGeom>
          <a:noFill/>
          <a:ln>
            <a:noFill/>
          </a:ln>
        </p:spPr>
        <p:txBody>
          <a:bodyPr anchorCtr="0" anchor="t" bIns="45700" lIns="91425" rIns="91425" tIns="45700">
            <a:noAutofit/>
          </a:bodyPr>
          <a:lstStyle/>
          <a:p>
            <a:pPr indent="0" lvl="0" marL="0" marR="0" rtl="0" algn="ctr">
              <a:lnSpc>
                <a:spcPct val="100000"/>
              </a:lnSpc>
              <a:spcBef>
                <a:spcPts val="0"/>
              </a:spcBef>
              <a:spcAft>
                <a:spcPts val="0"/>
              </a:spcAft>
              <a:buClr>
                <a:srgbClr val="A08241"/>
              </a:buClr>
              <a:buSzPct val="25000"/>
              <a:buFont typeface="Calibri"/>
              <a:buNone/>
            </a:pPr>
            <a:r>
              <a:rPr b="1" i="0" lang="en-US" sz="1000" u="none" cap="none" strike="noStrike">
                <a:solidFill>
                  <a:srgbClr val="A08241"/>
                </a:solidFill>
                <a:latin typeface="Calibri"/>
                <a:ea typeface="Calibri"/>
                <a:cs typeface="Calibri"/>
                <a:sym typeface="Calibri"/>
                <a:rtl val="0"/>
              </a:rPr>
              <a:t>JGZ-richtlijn opvoedingsondersteuning</a:t>
            </a:r>
          </a:p>
        </p:txBody>
      </p:sp>
    </p:spTree>
  </p:cSld>
  <p:clrMapOvr>
    <a:masterClrMapping/>
  </p:clrMapOvr>
  <p:transition spd="slow">
    <p:cut/>
  </p:transition>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84" name="Shape 184"/>
        <p:cNvGrpSpPr/>
        <p:nvPr/>
      </p:nvGrpSpPr>
      <p:grpSpPr>
        <a:xfrm>
          <a:off x="0" y="0"/>
          <a:ext cx="0" cy="0"/>
          <a:chOff x="0" y="0"/>
          <a:chExt cx="0" cy="0"/>
        </a:xfrm>
      </p:grpSpPr>
      <p:sp>
        <p:nvSpPr>
          <p:cNvPr id="185" name="Shape 185"/>
          <p:cNvSpPr txBox="1"/>
          <p:nvPr/>
        </p:nvSpPr>
        <p:spPr>
          <a:xfrm>
            <a:off x="1547800" y="922475"/>
            <a:ext cx="7139099" cy="428700"/>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2"/>
              </a:buClr>
              <a:buSzPct val="25000"/>
              <a:buFont typeface="Calibri"/>
              <a:buNone/>
            </a:pPr>
            <a:r>
              <a:rPr b="1" i="0" lang="en-US" sz="2400" u="none" cap="none" strike="noStrike">
                <a:solidFill>
                  <a:srgbClr val="741B47"/>
                </a:solidFill>
                <a:latin typeface="Calibri"/>
                <a:ea typeface="Calibri"/>
                <a:cs typeface="Calibri"/>
                <a:sym typeface="Calibri"/>
                <a:rtl val="0"/>
              </a:rPr>
              <a:t>Contactinformatie</a:t>
            </a:r>
          </a:p>
        </p:txBody>
      </p:sp>
      <p:sp>
        <p:nvSpPr>
          <p:cNvPr id="186" name="Shape 186"/>
          <p:cNvSpPr txBox="1"/>
          <p:nvPr/>
        </p:nvSpPr>
        <p:spPr>
          <a:xfrm>
            <a:off x="997025" y="1556100"/>
            <a:ext cx="7967463" cy="4616098"/>
          </a:xfrm>
          <a:prstGeom prst="rect">
            <a:avLst/>
          </a:prstGeom>
          <a:noFill/>
          <a:ln>
            <a:noFill/>
          </a:ln>
        </p:spPr>
        <p:txBody>
          <a:bodyPr anchorCtr="0" anchor="t" bIns="45700" lIns="91425" rIns="91425" tIns="45700">
            <a:noAutofit/>
          </a:bodyPr>
          <a:lstStyle/>
          <a:p>
            <a:pPr indent="0" lvl="0" marL="0" marR="0" rtl="0" algn="l">
              <a:lnSpc>
                <a:spcPct val="136842"/>
              </a:lnSpc>
              <a:spcBef>
                <a:spcPts val="0"/>
              </a:spcBef>
              <a:spcAft>
                <a:spcPts val="0"/>
              </a:spcAft>
              <a:buClr>
                <a:schemeClr val="dk1"/>
              </a:buClr>
              <a:buSzPct val="25000"/>
              <a:buFont typeface="Calibri"/>
              <a:buNone/>
            </a:pPr>
            <a:r>
              <a:rPr b="1" i="0" lang="en-US" sz="1800" u="none" cap="none" strike="noStrike">
                <a:solidFill>
                  <a:schemeClr val="dk1"/>
                </a:solidFill>
                <a:latin typeface="Calibri"/>
                <a:ea typeface="Calibri"/>
                <a:cs typeface="Calibri"/>
                <a:sym typeface="Calibri"/>
                <a:rtl val="0"/>
              </a:rPr>
              <a:t>Contactgegevens ontwikkelaar(s)</a:t>
            </a:r>
          </a:p>
          <a:p>
            <a:pPr indent="0" lvl="0" marL="0" marR="0" rtl="0" algn="l">
              <a:lnSpc>
                <a:spcPct val="136842"/>
              </a:lnSpc>
              <a:spcBef>
                <a:spcPts val="380"/>
              </a:spcBef>
              <a:spcAft>
                <a:spcPts val="0"/>
              </a:spcAft>
              <a:buClr>
                <a:schemeClr val="dk1"/>
              </a:buClr>
              <a:buSzPct val="25000"/>
              <a:buFont typeface="Calibri"/>
              <a:buNone/>
            </a:pPr>
            <a:r>
              <a:rPr b="0" i="0" lang="en-US" sz="1800" u="none" cap="none" strike="noStrike">
                <a:solidFill>
                  <a:schemeClr val="dk1"/>
                </a:solidFill>
                <a:latin typeface="Calibri"/>
                <a:ea typeface="Calibri"/>
                <a:cs typeface="Calibri"/>
                <a:sym typeface="Calibri"/>
                <a:rtl val="0"/>
              </a:rPr>
              <a:t>TNO: </a:t>
            </a:r>
            <a:r>
              <a:rPr b="0" i="0" lang="en-US" sz="1800" u="sng" cap="none" strike="noStrike">
                <a:solidFill>
                  <a:schemeClr val="hlink"/>
                </a:solidFill>
                <a:latin typeface="Calibri"/>
                <a:ea typeface="Calibri"/>
                <a:cs typeface="Calibri"/>
                <a:sym typeface="Calibri"/>
                <a:hlinkClick r:id="rId3"/>
                <a:rtl val="0"/>
              </a:rPr>
              <a:t>mascha.kamphuis@tno.nl ; </a:t>
            </a:r>
            <a:r>
              <a:rPr b="0" i="0" lang="en-US" sz="1800" u="sng" cap="none" strike="noStrike">
                <a:solidFill>
                  <a:schemeClr val="hlink"/>
                </a:solidFill>
                <a:latin typeface="Calibri"/>
                <a:ea typeface="Calibri"/>
                <a:cs typeface="Calibri"/>
                <a:sym typeface="Calibri"/>
                <a:hlinkClick r:id="rId4"/>
                <a:rtl val="0"/>
              </a:rPr>
              <a:t>marianne.dewolff@tno.nl</a:t>
            </a:r>
            <a:r>
              <a:rPr b="0" i="0" lang="en-US" sz="1800" u="sng" cap="none" strike="noStrike">
                <a:solidFill>
                  <a:schemeClr val="hlink"/>
                </a:solidFill>
                <a:latin typeface="Calibri"/>
                <a:ea typeface="Calibri"/>
                <a:cs typeface="Calibri"/>
                <a:sym typeface="Calibri"/>
                <a:rtl val="0"/>
              </a:rPr>
              <a:t> ; </a:t>
            </a:r>
            <a:r>
              <a:rPr b="0" i="0" lang="en-US" sz="1800" u="sng" cap="none" strike="noStrike">
                <a:solidFill>
                  <a:schemeClr val="hlink"/>
                </a:solidFill>
                <a:latin typeface="Calibri"/>
                <a:ea typeface="Calibri"/>
                <a:cs typeface="Calibri"/>
                <a:sym typeface="Calibri"/>
                <a:hlinkClick r:id="rId5"/>
                <a:rtl val="0"/>
              </a:rPr>
              <a:t>monique.lhoir@tno.nl</a:t>
            </a:r>
            <a:r>
              <a:rPr b="0" i="0" lang="en-US" sz="1800" u="none" cap="none" strike="noStrike">
                <a:solidFill>
                  <a:schemeClr val="dk1"/>
                </a:solidFill>
                <a:latin typeface="Calibri"/>
                <a:ea typeface="Calibri"/>
                <a:cs typeface="Calibri"/>
                <a:sym typeface="Calibri"/>
                <a:rtl val="0"/>
              </a:rPr>
              <a:t> </a:t>
            </a:r>
          </a:p>
          <a:p>
            <a:pPr indent="0" lvl="0" marL="0" marR="0" rtl="0" algn="l">
              <a:lnSpc>
                <a:spcPct val="136842"/>
              </a:lnSpc>
              <a:spcBef>
                <a:spcPts val="380"/>
              </a:spcBef>
              <a:spcAft>
                <a:spcPts val="0"/>
              </a:spcAft>
              <a:buClr>
                <a:schemeClr val="dk1"/>
              </a:buClr>
              <a:buSzPct val="25000"/>
              <a:buFont typeface="Calibri"/>
              <a:buNone/>
            </a:pPr>
            <a:r>
              <a:rPr b="0" i="0" lang="en-US" sz="1800" u="none" cap="none" strike="noStrike">
                <a:solidFill>
                  <a:schemeClr val="dk1"/>
                </a:solidFill>
                <a:latin typeface="Calibri"/>
                <a:ea typeface="Calibri"/>
                <a:cs typeface="Calibri"/>
                <a:sym typeface="Calibri"/>
                <a:rtl val="0"/>
              </a:rPr>
              <a:t>Nederlands Jeugdinstituut: </a:t>
            </a:r>
            <a:r>
              <a:rPr b="0" i="0" lang="en-US" sz="1800" u="sng" cap="none" strike="noStrike">
                <a:solidFill>
                  <a:schemeClr val="hlink"/>
                </a:solidFill>
                <a:latin typeface="Calibri"/>
                <a:ea typeface="Calibri"/>
                <a:cs typeface="Calibri"/>
                <a:sym typeface="Calibri"/>
                <a:hlinkClick r:id="rId6"/>
                <a:rtl val="0"/>
              </a:rPr>
              <a:t>M.Oudhof@nji.nl</a:t>
            </a:r>
          </a:p>
          <a:p>
            <a:pPr indent="0" lvl="0" marL="0" marR="0" rtl="0" algn="l">
              <a:lnSpc>
                <a:spcPct val="136842"/>
              </a:lnSpc>
              <a:spcBef>
                <a:spcPts val="380"/>
              </a:spcBef>
              <a:spcAft>
                <a:spcPts val="0"/>
              </a:spcAft>
              <a:buClr>
                <a:schemeClr val="dk1"/>
              </a:buClr>
              <a:buSzPct val="25000"/>
              <a:buFont typeface="Calibri"/>
              <a:buNone/>
            </a:pPr>
            <a:r>
              <a:rPr b="0" i="0" lang="en-US" sz="1800" u="none" cap="none" strike="noStrike">
                <a:solidFill>
                  <a:schemeClr val="dk1"/>
                </a:solidFill>
                <a:latin typeface="Calibri"/>
                <a:ea typeface="Calibri"/>
                <a:cs typeface="Calibri"/>
                <a:sym typeface="Calibri"/>
                <a:rtl val="0"/>
              </a:rPr>
              <a:t>GGD Gelderland-Zuid: </a:t>
            </a:r>
            <a:r>
              <a:rPr b="0" i="0" lang="en-US" sz="1800" u="sng" cap="none" strike="noStrike">
                <a:solidFill>
                  <a:schemeClr val="hlink"/>
                </a:solidFill>
                <a:latin typeface="Calibri"/>
                <a:ea typeface="Calibri"/>
                <a:cs typeface="Calibri"/>
                <a:sym typeface="Calibri"/>
                <a:hlinkClick r:id="rId7"/>
                <a:rtl val="0"/>
              </a:rPr>
              <a:t>MdeRuiter@ggdgelderlandzuid.nl</a:t>
            </a:r>
            <a:r>
              <a:rPr b="0" i="0" lang="en-US" sz="1800" u="none" cap="none" strike="noStrike">
                <a:solidFill>
                  <a:schemeClr val="dk1"/>
                </a:solidFill>
                <a:latin typeface="Calibri"/>
                <a:ea typeface="Calibri"/>
                <a:cs typeface="Calibri"/>
                <a:sym typeface="Calibri"/>
                <a:rtl val="0"/>
              </a:rPr>
              <a:t> </a:t>
            </a:r>
          </a:p>
          <a:p>
            <a:pPr indent="0" lvl="0" marL="0" marR="0" rtl="0" algn="l">
              <a:lnSpc>
                <a:spcPct val="136842"/>
              </a:lnSpc>
              <a:spcBef>
                <a:spcPts val="380"/>
              </a:spcBef>
              <a:spcAft>
                <a:spcPts val="0"/>
              </a:spcAft>
              <a:buClr>
                <a:schemeClr val="dk1"/>
              </a:buClr>
              <a:buSzPct val="25000"/>
              <a:buFont typeface="Calibri"/>
              <a:buNone/>
            </a:pPr>
            <a:r>
              <a:rPr b="0" i="0" lang="en-US" sz="1800" u="none" cap="none" strike="noStrike">
                <a:solidFill>
                  <a:schemeClr val="dk1"/>
                </a:solidFill>
                <a:latin typeface="Calibri"/>
                <a:ea typeface="Calibri"/>
                <a:cs typeface="Calibri"/>
                <a:sym typeface="Calibri"/>
                <a:rtl val="0"/>
              </a:rPr>
              <a:t>De Opvoedzaak: </a:t>
            </a:r>
            <a:r>
              <a:rPr b="0" i="0" lang="en-US" sz="1800" u="sng" cap="none" strike="noStrike">
                <a:solidFill>
                  <a:schemeClr val="hlink"/>
                </a:solidFill>
                <a:latin typeface="Calibri"/>
                <a:ea typeface="Calibri"/>
                <a:cs typeface="Calibri"/>
                <a:sym typeface="Calibri"/>
                <a:hlinkClick r:id="rId8"/>
                <a:rtl val="0"/>
              </a:rPr>
              <a:t>opvoedzaak@kpnmail.nl</a:t>
            </a:r>
            <a:r>
              <a:rPr b="0" i="0" lang="en-US" sz="1800" u="none" cap="none" strike="noStrike">
                <a:solidFill>
                  <a:schemeClr val="dk1"/>
                </a:solidFill>
                <a:latin typeface="Calibri"/>
                <a:ea typeface="Calibri"/>
                <a:cs typeface="Calibri"/>
                <a:sym typeface="Calibri"/>
                <a:rtl val="0"/>
              </a:rPr>
              <a:t> </a:t>
            </a:r>
          </a:p>
          <a:p>
            <a:pPr indent="0" lvl="0" marL="0" marR="0" rtl="0" algn="l">
              <a:lnSpc>
                <a:spcPct val="100000"/>
              </a:lnSpc>
              <a:spcBef>
                <a:spcPts val="0"/>
              </a:spcBef>
              <a:spcAft>
                <a:spcPts val="0"/>
              </a:spcAft>
              <a:buClr>
                <a:srgbClr val="000000"/>
              </a:buClr>
              <a:buFont typeface="Arial"/>
              <a:buNone/>
            </a:pPr>
            <a:r>
              <a:t/>
            </a:r>
            <a:endParaRPr b="0" i="0" sz="1800" u="none" cap="none" strike="noStrike">
              <a:solidFill>
                <a:schemeClr val="dk1"/>
              </a:solidFill>
              <a:latin typeface="Calibri"/>
              <a:ea typeface="Calibri"/>
              <a:cs typeface="Calibri"/>
              <a:sym typeface="Calibri"/>
              <a:rtl val="0"/>
            </a:endParaRPr>
          </a:p>
          <a:p>
            <a:pPr indent="0" lvl="0" marL="0" marR="0" rtl="0" algn="l">
              <a:lnSpc>
                <a:spcPct val="100000"/>
              </a:lnSpc>
              <a:spcBef>
                <a:spcPts val="0"/>
              </a:spcBef>
              <a:spcAft>
                <a:spcPts val="0"/>
              </a:spcAft>
              <a:buClr>
                <a:srgbClr val="000000"/>
              </a:buClr>
              <a:buFont typeface="Arial"/>
              <a:buNone/>
            </a:pPr>
            <a:r>
              <a:t/>
            </a:r>
            <a:endParaRPr b="0" i="0" sz="1800" u="none" cap="none" strike="noStrike">
              <a:solidFill>
                <a:schemeClr val="dk1"/>
              </a:solidFill>
              <a:latin typeface="Calibri"/>
              <a:ea typeface="Calibri"/>
              <a:cs typeface="Calibri"/>
              <a:sym typeface="Calibri"/>
              <a:rtl val="0"/>
            </a:endParaRPr>
          </a:p>
          <a:p>
            <a:pPr indent="0" lvl="0" marL="0" marR="0" rtl="0" algn="l">
              <a:lnSpc>
                <a:spcPct val="136842"/>
              </a:lnSpc>
              <a:spcBef>
                <a:spcPts val="380"/>
              </a:spcBef>
              <a:spcAft>
                <a:spcPts val="0"/>
              </a:spcAft>
              <a:buClr>
                <a:schemeClr val="dk1"/>
              </a:buClr>
              <a:buSzPct val="25000"/>
              <a:buFont typeface="Calibri"/>
              <a:buNone/>
            </a:pPr>
            <a:r>
              <a:rPr b="1" i="0" lang="en-US" sz="1800" u="none" cap="none" strike="noStrike">
                <a:solidFill>
                  <a:schemeClr val="dk1"/>
                </a:solidFill>
                <a:latin typeface="Calibri"/>
                <a:ea typeface="Calibri"/>
                <a:cs typeface="Calibri"/>
                <a:sym typeface="Calibri"/>
                <a:rtl val="0"/>
              </a:rPr>
              <a:t>Contactgegevens NCJ :</a:t>
            </a:r>
            <a:r>
              <a:rPr b="0" i="0" lang="en-US" sz="1800" u="none" cap="none" strike="noStrike">
                <a:solidFill>
                  <a:schemeClr val="dk1"/>
                </a:solidFill>
                <a:latin typeface="Calibri"/>
                <a:ea typeface="Calibri"/>
                <a:cs typeface="Calibri"/>
                <a:sym typeface="Calibri"/>
                <a:rtl val="0"/>
              </a:rPr>
              <a:t> </a:t>
            </a:r>
            <a:r>
              <a:rPr b="0" i="0" lang="en-US" sz="1800" u="sng" cap="none" strike="noStrike">
                <a:solidFill>
                  <a:schemeClr val="hlink"/>
                </a:solidFill>
                <a:latin typeface="Calibri"/>
                <a:ea typeface="Calibri"/>
                <a:cs typeface="Calibri"/>
                <a:sym typeface="Calibri"/>
                <a:hlinkClick r:id="rId9"/>
                <a:rtl val="0"/>
              </a:rPr>
              <a:t>centrumjeugdgezondheid@ncj.nl</a:t>
            </a:r>
          </a:p>
          <a:p>
            <a:pPr indent="0" lvl="0" marL="0" marR="0" rtl="0" algn="l">
              <a:lnSpc>
                <a:spcPct val="100000"/>
              </a:lnSpc>
              <a:spcBef>
                <a:spcPts val="0"/>
              </a:spcBef>
              <a:spcAft>
                <a:spcPts val="0"/>
              </a:spcAft>
              <a:buClr>
                <a:srgbClr val="000000"/>
              </a:buClr>
              <a:buFont typeface="Arial"/>
              <a:buNone/>
            </a:pPr>
            <a:r>
              <a:t/>
            </a:r>
            <a:endParaRPr b="0" i="0" sz="1800" u="sng" cap="none" strike="noStrike">
              <a:solidFill>
                <a:schemeClr val="hlink"/>
              </a:solidFill>
              <a:latin typeface="Calibri"/>
              <a:ea typeface="Calibri"/>
              <a:cs typeface="Calibri"/>
              <a:sym typeface="Calibri"/>
              <a:hlinkClick r:id="rId10"/>
              <a:rtl val="0"/>
            </a:endParaRPr>
          </a:p>
          <a:p>
            <a:pPr indent="0" lvl="0" marL="0" marR="0" rtl="0" algn="l">
              <a:lnSpc>
                <a:spcPct val="100000"/>
              </a:lnSpc>
              <a:spcBef>
                <a:spcPts val="0"/>
              </a:spcBef>
              <a:spcAft>
                <a:spcPts val="0"/>
              </a:spcAft>
              <a:buClr>
                <a:srgbClr val="000000"/>
              </a:buClr>
              <a:buFont typeface="Arial"/>
              <a:buNone/>
            </a:pPr>
            <a:r>
              <a:t/>
            </a:r>
            <a:endParaRPr b="0" i="0" sz="1800" u="sng" cap="none" strike="noStrike">
              <a:solidFill>
                <a:schemeClr val="hlink"/>
              </a:solidFill>
              <a:latin typeface="Calibri"/>
              <a:ea typeface="Calibri"/>
              <a:cs typeface="Calibri"/>
              <a:sym typeface="Calibri"/>
              <a:hlinkClick r:id="rId11"/>
              <a:rtl val="0"/>
            </a:endParaRPr>
          </a:p>
        </p:txBody>
      </p:sp>
      <p:sp>
        <p:nvSpPr>
          <p:cNvPr id="187" name="Shape 187"/>
          <p:cNvSpPr txBox="1"/>
          <p:nvPr/>
        </p:nvSpPr>
        <p:spPr>
          <a:xfrm>
            <a:off x="6705600" y="6553200"/>
            <a:ext cx="1981199" cy="228600"/>
          </a:xfrm>
          <a:prstGeom prst="rect">
            <a:avLst/>
          </a:prstGeom>
          <a:noFill/>
          <a:ln>
            <a:noFill/>
          </a:ln>
        </p:spPr>
        <p:txBody>
          <a:bodyPr anchorCtr="0" anchor="t" bIns="45700" lIns="91425" rIns="91425" tIns="45700">
            <a:noAutofit/>
          </a:bodyPr>
          <a:lstStyle/>
          <a:p>
            <a:pPr indent="0" lvl="0" marL="0" marR="0" rtl="0" algn="r">
              <a:lnSpc>
                <a:spcPct val="100000"/>
              </a:lnSpc>
              <a:spcBef>
                <a:spcPts val="0"/>
              </a:spcBef>
              <a:spcAft>
                <a:spcPts val="0"/>
              </a:spcAft>
              <a:buClr>
                <a:srgbClr val="A08241"/>
              </a:buClr>
              <a:buSzPct val="25000"/>
              <a:buFont typeface="Calibri"/>
              <a:buNone/>
            </a:pPr>
            <a:r>
              <a:rPr b="0" i="0" lang="en-US" sz="1000" u="none" cap="none" strike="noStrike">
                <a:solidFill>
                  <a:srgbClr val="A08241"/>
                </a:solidFill>
                <a:latin typeface="Calibri"/>
                <a:ea typeface="Calibri"/>
                <a:cs typeface="Calibri"/>
                <a:sym typeface="Calibri"/>
                <a:rtl val="0"/>
              </a:rPr>
              <a:t>*</a:t>
            </a:r>
          </a:p>
        </p:txBody>
      </p:sp>
    </p:spTree>
  </p:cSld>
  <p:clrMapOvr>
    <a:masterClrMapping/>
  </p:clrMapOvr>
  <p:transition spd="slow">
    <p:cut/>
  </p:transition>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91" name="Shape 191"/>
        <p:cNvGrpSpPr/>
        <p:nvPr/>
      </p:nvGrpSpPr>
      <p:grpSpPr>
        <a:xfrm>
          <a:off x="0" y="0"/>
          <a:ext cx="0" cy="0"/>
          <a:chOff x="0" y="0"/>
          <a:chExt cx="0" cy="0"/>
        </a:xfrm>
      </p:grpSpPr>
      <p:sp>
        <p:nvSpPr>
          <p:cNvPr id="192" name="Shape 192"/>
          <p:cNvSpPr txBox="1"/>
          <p:nvPr/>
        </p:nvSpPr>
        <p:spPr>
          <a:xfrm>
            <a:off x="6705600" y="6553200"/>
            <a:ext cx="1981199" cy="228600"/>
          </a:xfrm>
          <a:prstGeom prst="rect">
            <a:avLst/>
          </a:prstGeom>
          <a:noFill/>
          <a:ln>
            <a:noFill/>
          </a:ln>
        </p:spPr>
        <p:txBody>
          <a:bodyPr anchorCtr="0" anchor="t" bIns="45700" lIns="91425" rIns="91425" tIns="45700">
            <a:noAutofit/>
          </a:bodyPr>
          <a:lstStyle/>
          <a:p>
            <a:pPr indent="0" lvl="0" marL="0" marR="0" rtl="0" algn="r">
              <a:lnSpc>
                <a:spcPct val="100000"/>
              </a:lnSpc>
              <a:spcBef>
                <a:spcPts val="0"/>
              </a:spcBef>
              <a:spcAft>
                <a:spcPts val="0"/>
              </a:spcAft>
              <a:buClr>
                <a:srgbClr val="A08241"/>
              </a:buClr>
              <a:buSzPct val="25000"/>
              <a:buFont typeface="Arial"/>
              <a:buNone/>
            </a:pPr>
            <a:r>
              <a:rPr b="0" i="0" lang="en-US" sz="1000" u="none" cap="none" strike="noStrike">
                <a:solidFill>
                  <a:srgbClr val="A08241"/>
                </a:solidFill>
                <a:latin typeface="Arial"/>
                <a:ea typeface="Arial"/>
                <a:cs typeface="Arial"/>
                <a:sym typeface="Arial"/>
                <a:rtl val="0"/>
              </a:rPr>
              <a:t>*</a:t>
            </a:r>
          </a:p>
        </p:txBody>
      </p:sp>
      <p:sp>
        <p:nvSpPr>
          <p:cNvPr id="193" name="Shape 193"/>
          <p:cNvSpPr txBox="1"/>
          <p:nvPr/>
        </p:nvSpPr>
        <p:spPr>
          <a:xfrm>
            <a:off x="1547812" y="6553200"/>
            <a:ext cx="5157787" cy="228600"/>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rgbClr val="A08241"/>
              </a:buClr>
              <a:buSzPct val="25000"/>
              <a:buFont typeface="Arial"/>
              <a:buNone/>
            </a:pPr>
            <a:r>
              <a:rPr b="1" i="0" lang="en-US" sz="1000" u="none" cap="none" strike="noStrike">
                <a:solidFill>
                  <a:srgbClr val="A08241"/>
                </a:solidFill>
                <a:latin typeface="Arial"/>
                <a:ea typeface="Arial"/>
                <a:cs typeface="Arial"/>
                <a:sym typeface="Arial"/>
                <a:rtl val="0"/>
              </a:rPr>
              <a:t>Presentatie-titel | Wijzig deze tekst onder 'Beeld'&gt;'Koptekst en voettekst' |</a:t>
            </a:r>
          </a:p>
        </p:txBody>
      </p:sp>
      <p:pic>
        <p:nvPicPr>
          <p:cNvPr id="194" name="Shape 194"/>
          <p:cNvPicPr preferRelativeResize="0"/>
          <p:nvPr/>
        </p:nvPicPr>
        <p:blipFill>
          <a:blip r:embed="rId3">
            <a:alphaModFix/>
          </a:blip>
          <a:stretch>
            <a:fillRect/>
          </a:stretch>
        </p:blipFill>
        <p:spPr>
          <a:xfrm>
            <a:off x="0" y="0"/>
            <a:ext cx="9144000" cy="6858000"/>
          </a:xfrm>
          <a:prstGeom prst="rect">
            <a:avLst/>
          </a:prstGeom>
          <a:noFill/>
          <a:ln>
            <a:noFill/>
          </a:ln>
        </p:spPr>
      </p:pic>
      <p:sp>
        <p:nvSpPr>
          <p:cNvPr id="195" name="Shape 195"/>
          <p:cNvSpPr txBox="1"/>
          <p:nvPr>
            <p:ph idx="4294967295" type="ftr"/>
          </p:nvPr>
        </p:nvSpPr>
        <p:spPr>
          <a:xfrm>
            <a:off x="1547812" y="6553200"/>
            <a:ext cx="5157787" cy="228600"/>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1"/>
              </a:buClr>
              <a:buSzPct val="25000"/>
              <a:buFont typeface="Arial"/>
              <a:buNone/>
            </a:pPr>
            <a:r>
              <a:t/>
            </a:r>
            <a:endParaRPr b="0" i="0" sz="1800" u="none" cap="none" strike="noStrike">
              <a:solidFill>
                <a:schemeClr val="dk1"/>
              </a:solidFill>
              <a:latin typeface="Arial"/>
              <a:ea typeface="Arial"/>
              <a:cs typeface="Arial"/>
              <a:sym typeface="Arial"/>
              <a:rtl val="0"/>
            </a:endParaRP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2" name="Shape 52"/>
        <p:cNvGrpSpPr/>
        <p:nvPr/>
      </p:nvGrpSpPr>
      <p:grpSpPr>
        <a:xfrm>
          <a:off x="0" y="0"/>
          <a:ext cx="0" cy="0"/>
          <a:chOff x="0" y="0"/>
          <a:chExt cx="0" cy="0"/>
        </a:xfrm>
      </p:grpSpPr>
      <p:sp>
        <p:nvSpPr>
          <p:cNvPr id="53" name="Shape 53"/>
          <p:cNvSpPr txBox="1"/>
          <p:nvPr>
            <p:ph type="title"/>
          </p:nvPr>
        </p:nvSpPr>
        <p:spPr>
          <a:xfrm>
            <a:off x="1547812" y="1800225"/>
            <a:ext cx="7139099" cy="409500"/>
          </a:xfrm>
          <a:prstGeom prst="rect">
            <a:avLst/>
          </a:prstGeom>
          <a:noFill/>
          <a:ln>
            <a:noFill/>
          </a:ln>
        </p:spPr>
        <p:txBody>
          <a:bodyPr anchorCtr="0" anchor="t" bIns="91425" lIns="91425" rIns="91425" tIns="91425">
            <a:noAutofit/>
          </a:bodyPr>
          <a:lstStyle/>
          <a:p>
            <a:pPr indent="0" lvl="0" marL="0" marR="0" rtl="0" algn="l">
              <a:lnSpc>
                <a:spcPct val="100000"/>
              </a:lnSpc>
              <a:spcBef>
                <a:spcPts val="0"/>
              </a:spcBef>
              <a:spcAft>
                <a:spcPts val="0"/>
              </a:spcAft>
              <a:buClr>
                <a:schemeClr val="dk2"/>
              </a:buClr>
              <a:buSzPct val="25000"/>
              <a:buFont typeface="Arial"/>
              <a:buNone/>
            </a:pPr>
            <a:r>
              <a:t/>
            </a:r>
            <a:endParaRPr b="0" i="0" sz="1900" u="none" cap="none" strike="noStrike">
              <a:solidFill>
                <a:schemeClr val="dk2"/>
              </a:solidFill>
              <a:latin typeface="Arial"/>
              <a:ea typeface="Arial"/>
              <a:cs typeface="Arial"/>
              <a:sym typeface="Arial"/>
              <a:rtl val="0"/>
            </a:endParaRPr>
          </a:p>
        </p:txBody>
      </p:sp>
      <p:sp>
        <p:nvSpPr>
          <p:cNvPr id="54" name="Shape 54"/>
          <p:cNvSpPr txBox="1"/>
          <p:nvPr>
            <p:ph idx="1" type="body"/>
          </p:nvPr>
        </p:nvSpPr>
        <p:spPr>
          <a:xfrm>
            <a:off x="1547812" y="2209800"/>
            <a:ext cx="7139099" cy="3962399"/>
          </a:xfrm>
          <a:prstGeom prst="rect">
            <a:avLst/>
          </a:prstGeom>
          <a:noFill/>
          <a:ln>
            <a:noFill/>
          </a:ln>
        </p:spPr>
        <p:txBody>
          <a:bodyPr anchorCtr="0" anchor="t" bIns="91425" lIns="91425" rIns="91425" tIns="91425">
            <a:noAutofit/>
          </a:bodyPr>
          <a:lstStyle/>
          <a:p>
            <a:pPr indent="-228600" lvl="0" marL="342900" marR="0" rtl="0" algn="l">
              <a:lnSpc>
                <a:spcPct val="136842"/>
              </a:lnSpc>
              <a:spcBef>
                <a:spcPts val="0"/>
              </a:spcBef>
              <a:spcAft>
                <a:spcPts val="0"/>
              </a:spcAft>
              <a:buClr>
                <a:schemeClr val="dk1"/>
              </a:buClr>
              <a:buSzPct val="100000"/>
              <a:buFont typeface="Arial"/>
              <a:buNone/>
            </a:pPr>
            <a:r>
              <a:t/>
            </a:r>
            <a:endParaRPr b="0" i="0" sz="1900" u="none" cap="none" strike="noStrike">
              <a:solidFill>
                <a:schemeClr val="dk1"/>
              </a:solidFill>
              <a:latin typeface="Arial"/>
              <a:ea typeface="Arial"/>
              <a:cs typeface="Arial"/>
              <a:sym typeface="Arial"/>
              <a:rtl val="0"/>
            </a:endParaRPr>
          </a:p>
        </p:txBody>
      </p:sp>
      <p:graphicFrame>
        <p:nvGraphicFramePr>
          <p:cNvPr id="55" name="Shape 55"/>
          <p:cNvGraphicFramePr/>
          <p:nvPr/>
        </p:nvGraphicFramePr>
        <p:xfrm>
          <a:off x="14775" y="321950"/>
          <a:ext cx="3000000" cy="3000000"/>
        </p:xfrm>
        <a:graphic>
          <a:graphicData uri="http://schemas.openxmlformats.org/drawingml/2006/table">
            <a:tbl>
              <a:tblPr>
                <a:noFill/>
                <a:tableStyleId>{BE6DEC10-6927-4257-9599-38343CE81293}</a:tableStyleId>
              </a:tblPr>
              <a:tblGrid>
                <a:gridCol w="1081200"/>
                <a:gridCol w="1246675"/>
                <a:gridCol w="1509875"/>
                <a:gridCol w="1523725"/>
                <a:gridCol w="1703800"/>
                <a:gridCol w="2063950"/>
              </a:tblGrid>
              <a:tr h="739000">
                <a:tc>
                  <a:txBody>
                    <a:bodyPr>
                      <a:noAutofit/>
                    </a:bodyPr>
                    <a:lstStyle/>
                    <a:p>
                      <a:pPr lvl="0" rtl="0">
                        <a:lnSpc>
                          <a:spcPct val="115000"/>
                        </a:lnSpc>
                        <a:spcBef>
                          <a:spcPts val="0"/>
                        </a:spcBef>
                        <a:spcAft>
                          <a:spcPts val="0"/>
                        </a:spcAft>
                        <a:buClr>
                          <a:srgbClr val="000000"/>
                        </a:buClr>
                        <a:buSzPct val="25000"/>
                        <a:buFont typeface="Arial"/>
                        <a:buNone/>
                      </a:pPr>
                      <a:r>
                        <a:rPr b="1" lang="en-US" sz="800"/>
                        <a:t>Globale</a:t>
                      </a:r>
                    </a:p>
                    <a:p>
                      <a:pPr lvl="0" rtl="0">
                        <a:lnSpc>
                          <a:spcPct val="115000"/>
                        </a:lnSpc>
                        <a:spcBef>
                          <a:spcPts val="0"/>
                        </a:spcBef>
                        <a:buClr>
                          <a:srgbClr val="000000"/>
                        </a:buClr>
                        <a:buSzPct val="25000"/>
                        <a:buFont typeface="Arial"/>
                        <a:buNone/>
                      </a:pPr>
                      <a:r>
                        <a:rPr b="1" lang="en-US" sz="800"/>
                        <a:t>leeftijd</a:t>
                      </a:r>
                    </a:p>
                  </a:txBody>
                  <a:tcPr marT="91425" marB="91425" marR="91425" marL="91425">
                    <a:solidFill>
                      <a:srgbClr val="FFFFFF"/>
                    </a:solidFill>
                  </a:tcPr>
                </a:tc>
                <a:tc>
                  <a:txBody>
                    <a:bodyPr>
                      <a:noAutofit/>
                    </a:bodyPr>
                    <a:lstStyle/>
                    <a:p>
                      <a:pPr lvl="0" rtl="0">
                        <a:lnSpc>
                          <a:spcPct val="115000"/>
                        </a:lnSpc>
                        <a:spcBef>
                          <a:spcPts val="0"/>
                        </a:spcBef>
                        <a:spcAft>
                          <a:spcPts val="0"/>
                        </a:spcAft>
                        <a:buClr>
                          <a:srgbClr val="000000"/>
                        </a:buClr>
                        <a:buSzPct val="25000"/>
                        <a:buFont typeface="Arial"/>
                        <a:buNone/>
                      </a:pPr>
                      <a:r>
                        <a:rPr b="1" lang="en-US" sz="800"/>
                        <a:t>Belangrijke</a:t>
                      </a:r>
                    </a:p>
                    <a:p>
                      <a:pPr lvl="0" rtl="0">
                        <a:lnSpc>
                          <a:spcPct val="115000"/>
                        </a:lnSpc>
                        <a:spcBef>
                          <a:spcPts val="0"/>
                        </a:spcBef>
                        <a:buClr>
                          <a:srgbClr val="000000"/>
                        </a:buClr>
                        <a:buSzPct val="25000"/>
                        <a:buFont typeface="Arial"/>
                        <a:buNone/>
                      </a:pPr>
                      <a:r>
                        <a:rPr b="1" lang="en-US" sz="800"/>
                        <a:t>milieus</a:t>
                      </a:r>
                    </a:p>
                  </a:txBody>
                  <a:tcPr marT="91425" marB="91425" marR="91425" marL="91425">
                    <a:solidFill>
                      <a:srgbClr val="FFFFFF"/>
                    </a:solidFill>
                  </a:tcPr>
                </a:tc>
                <a:tc>
                  <a:txBody>
                    <a:bodyPr>
                      <a:noAutofit/>
                    </a:bodyPr>
                    <a:lstStyle/>
                    <a:p>
                      <a:pPr lvl="0" rtl="0">
                        <a:lnSpc>
                          <a:spcPct val="115000"/>
                        </a:lnSpc>
                        <a:spcBef>
                          <a:spcPts val="0"/>
                        </a:spcBef>
                        <a:spcAft>
                          <a:spcPts val="0"/>
                        </a:spcAft>
                        <a:buClr>
                          <a:srgbClr val="000000"/>
                        </a:buClr>
                        <a:buSzPct val="25000"/>
                        <a:buFont typeface="Arial"/>
                        <a:buNone/>
                      </a:pPr>
                      <a:r>
                        <a:rPr b="1" lang="en-US" sz="800"/>
                        <a:t>Ontwikkelings</a:t>
                      </a:r>
                    </a:p>
                    <a:p>
                      <a:pPr lvl="0" rtl="0">
                        <a:lnSpc>
                          <a:spcPct val="115000"/>
                        </a:lnSpc>
                        <a:spcBef>
                          <a:spcPts val="0"/>
                        </a:spcBef>
                        <a:buClr>
                          <a:srgbClr val="000000"/>
                        </a:buClr>
                        <a:buSzPct val="25000"/>
                        <a:buFont typeface="Arial"/>
                        <a:buNone/>
                      </a:pPr>
                      <a:r>
                        <a:rPr b="1" lang="en-US" sz="800"/>
                        <a:t>opgave</a:t>
                      </a:r>
                    </a:p>
                  </a:txBody>
                  <a:tcPr marT="91425" marB="91425" marR="91425" marL="91425">
                    <a:solidFill>
                      <a:srgbClr val="FFFFFF"/>
                    </a:solidFill>
                  </a:tcPr>
                </a:tc>
                <a:tc>
                  <a:txBody>
                    <a:bodyPr>
                      <a:noAutofit/>
                    </a:bodyPr>
                    <a:lstStyle/>
                    <a:p>
                      <a:pPr lvl="0" rtl="0">
                        <a:lnSpc>
                          <a:spcPct val="115000"/>
                        </a:lnSpc>
                        <a:spcBef>
                          <a:spcPts val="0"/>
                        </a:spcBef>
                        <a:spcAft>
                          <a:spcPts val="0"/>
                        </a:spcAft>
                        <a:buClr>
                          <a:srgbClr val="000000"/>
                        </a:buClr>
                        <a:buSzPct val="25000"/>
                        <a:buFont typeface="Arial"/>
                        <a:buNone/>
                      </a:pPr>
                      <a:r>
                        <a:rPr b="1" lang="en-US" sz="800"/>
                        <a:t>Opvoedings</a:t>
                      </a:r>
                    </a:p>
                    <a:p>
                      <a:pPr lvl="0" rtl="0">
                        <a:lnSpc>
                          <a:spcPct val="115000"/>
                        </a:lnSpc>
                        <a:spcBef>
                          <a:spcPts val="0"/>
                        </a:spcBef>
                        <a:buClr>
                          <a:srgbClr val="000000"/>
                        </a:buClr>
                        <a:buSzPct val="25000"/>
                        <a:buFont typeface="Arial"/>
                        <a:buNone/>
                      </a:pPr>
                      <a:r>
                        <a:rPr b="1" lang="en-US" sz="800"/>
                        <a:t>opgave</a:t>
                      </a:r>
                    </a:p>
                  </a:txBody>
                  <a:tcPr marT="91425" marB="91425" marR="91425" marL="91425">
                    <a:solidFill>
                      <a:srgbClr val="FFFFFF"/>
                    </a:solidFill>
                  </a:tcPr>
                </a:tc>
                <a:tc>
                  <a:txBody>
                    <a:bodyPr>
                      <a:noAutofit/>
                    </a:bodyPr>
                    <a:lstStyle/>
                    <a:p>
                      <a:pPr lvl="0" rtl="0">
                        <a:lnSpc>
                          <a:spcPct val="115000"/>
                        </a:lnSpc>
                        <a:spcBef>
                          <a:spcPts val="0"/>
                        </a:spcBef>
                        <a:buClr>
                          <a:srgbClr val="000000"/>
                        </a:buClr>
                        <a:buSzPct val="25000"/>
                        <a:buFont typeface="Arial"/>
                        <a:buNone/>
                      </a:pPr>
                      <a:r>
                        <a:rPr b="1" lang="en-US" sz="800"/>
                        <a:t>‘Normaal’ probleem</a:t>
                      </a:r>
                    </a:p>
                  </a:txBody>
                  <a:tcPr marT="91425" marB="91425" marR="91425" marL="91425">
                    <a:solidFill>
                      <a:srgbClr val="FFFFFF"/>
                    </a:solidFill>
                  </a:tcPr>
                </a:tc>
                <a:tc>
                  <a:txBody>
                    <a:bodyPr>
                      <a:noAutofit/>
                    </a:bodyPr>
                    <a:lstStyle/>
                    <a:p>
                      <a:pPr lvl="0" rtl="0">
                        <a:lnSpc>
                          <a:spcPct val="115000"/>
                        </a:lnSpc>
                        <a:spcBef>
                          <a:spcPts val="0"/>
                        </a:spcBef>
                        <a:spcAft>
                          <a:spcPts val="0"/>
                        </a:spcAft>
                        <a:buClr>
                          <a:srgbClr val="000000"/>
                        </a:buClr>
                        <a:buSzPct val="25000"/>
                        <a:buFont typeface="Arial"/>
                        <a:buNone/>
                      </a:pPr>
                      <a:r>
                        <a:rPr b="1" lang="en-US" sz="800"/>
                        <a:t>Voorbeelden van qua moment, duur of</a:t>
                      </a:r>
                    </a:p>
                    <a:p>
                      <a:pPr lvl="0" rtl="0">
                        <a:lnSpc>
                          <a:spcPct val="115000"/>
                        </a:lnSpc>
                        <a:spcBef>
                          <a:spcPts val="0"/>
                        </a:spcBef>
                        <a:buClr>
                          <a:srgbClr val="000000"/>
                        </a:buClr>
                        <a:buSzPct val="25000"/>
                        <a:buFont typeface="Arial"/>
                        <a:buNone/>
                      </a:pPr>
                      <a:r>
                        <a:rPr b="1" lang="en-US" sz="800"/>
                        <a:t>intensiteit ernstig probleem bij kind</a:t>
                      </a:r>
                    </a:p>
                  </a:txBody>
                  <a:tcPr marT="91425" marB="91425" marR="91425" marL="91425">
                    <a:solidFill>
                      <a:srgbClr val="FFFFFF"/>
                    </a:solidFill>
                  </a:tcPr>
                </a:tc>
              </a:tr>
              <a:tr h="966500">
                <a:tc>
                  <a:txBody>
                    <a:bodyPr>
                      <a:noAutofit/>
                    </a:bodyPr>
                    <a:lstStyle/>
                    <a:p>
                      <a:pPr lvl="0" rtl="0">
                        <a:lnSpc>
                          <a:spcPct val="115000"/>
                        </a:lnSpc>
                        <a:spcBef>
                          <a:spcPts val="0"/>
                        </a:spcBef>
                        <a:buClr>
                          <a:srgbClr val="000000"/>
                        </a:buClr>
                        <a:buSzPct val="25000"/>
                        <a:buFont typeface="Arial"/>
                        <a:buNone/>
                      </a:pPr>
                      <a:r>
                        <a:rPr lang="en-US" sz="800"/>
                        <a:t>± 0-2 jaar</a:t>
                      </a:r>
                    </a:p>
                  </a:txBody>
                  <a:tcPr marT="91425" marB="91425" marR="91425" marL="91425">
                    <a:solidFill>
                      <a:srgbClr val="FFFFFF"/>
                    </a:solidFill>
                  </a:tcPr>
                </a:tc>
                <a:tc>
                  <a:txBody>
                    <a:bodyPr>
                      <a:noAutofit/>
                    </a:bodyPr>
                    <a:lstStyle/>
                    <a:p>
                      <a:pPr lvl="0" rtl="0">
                        <a:lnSpc>
                          <a:spcPct val="115000"/>
                        </a:lnSpc>
                        <a:spcBef>
                          <a:spcPts val="0"/>
                        </a:spcBef>
                        <a:spcAft>
                          <a:spcPts val="0"/>
                        </a:spcAft>
                        <a:buClr>
                          <a:srgbClr val="000000"/>
                        </a:buClr>
                        <a:buSzPct val="25000"/>
                        <a:buFont typeface="Arial"/>
                        <a:buNone/>
                      </a:pPr>
                      <a:r>
                        <a:rPr lang="en-US" sz="800"/>
                        <a:t>Gezin</a:t>
                      </a:r>
                    </a:p>
                    <a:p>
                      <a:pPr lvl="0" rtl="0">
                        <a:lnSpc>
                          <a:spcPct val="115000"/>
                        </a:lnSpc>
                        <a:spcBef>
                          <a:spcPts val="0"/>
                        </a:spcBef>
                        <a:buClr>
                          <a:srgbClr val="000000"/>
                        </a:buClr>
                        <a:buSzPct val="25000"/>
                        <a:buFont typeface="Arial"/>
                        <a:buNone/>
                      </a:pPr>
                      <a:r>
                        <a:rPr lang="en-US" sz="800"/>
                        <a:t>Opvang</a:t>
                      </a:r>
                    </a:p>
                  </a:txBody>
                  <a:tcPr marT="91425" marB="91425" marR="91425" marL="91425">
                    <a:solidFill>
                      <a:srgbClr val="FFFFFF"/>
                    </a:solidFill>
                  </a:tcPr>
                </a:tc>
                <a:tc>
                  <a:txBody>
                    <a:bodyPr>
                      <a:noAutofit/>
                    </a:bodyPr>
                    <a:lstStyle/>
                    <a:p>
                      <a:pPr lvl="0" rtl="0">
                        <a:lnSpc>
                          <a:spcPct val="115000"/>
                        </a:lnSpc>
                        <a:spcBef>
                          <a:spcPts val="0"/>
                        </a:spcBef>
                        <a:spcAft>
                          <a:spcPts val="0"/>
                        </a:spcAft>
                        <a:buClr>
                          <a:srgbClr val="000000"/>
                        </a:buClr>
                        <a:buSzPct val="25000"/>
                        <a:buFont typeface="Arial"/>
                        <a:buNone/>
                      </a:pPr>
                      <a:r>
                        <a:rPr lang="en-US" sz="800"/>
                        <a:t>fysiologische</a:t>
                      </a:r>
                    </a:p>
                    <a:p>
                      <a:pPr lvl="0" rtl="0">
                        <a:lnSpc>
                          <a:spcPct val="115000"/>
                        </a:lnSpc>
                        <a:spcBef>
                          <a:spcPts val="0"/>
                        </a:spcBef>
                        <a:spcAft>
                          <a:spcPts val="0"/>
                        </a:spcAft>
                        <a:buClr>
                          <a:srgbClr val="000000"/>
                        </a:buClr>
                        <a:buSzPct val="25000"/>
                        <a:buFont typeface="Arial"/>
                        <a:buNone/>
                      </a:pPr>
                      <a:r>
                        <a:rPr lang="en-US" sz="800"/>
                        <a:t>zelfregulatie veilige hechting</a:t>
                      </a:r>
                    </a:p>
                    <a:p>
                      <a:pPr lvl="0" rtl="0">
                        <a:lnSpc>
                          <a:spcPct val="115000"/>
                        </a:lnSpc>
                        <a:spcBef>
                          <a:spcPts val="0"/>
                        </a:spcBef>
                        <a:spcAft>
                          <a:spcPts val="0"/>
                        </a:spcAft>
                        <a:buClr>
                          <a:srgbClr val="000000"/>
                        </a:buClr>
                        <a:buSzPct val="25000"/>
                        <a:buFont typeface="Arial"/>
                        <a:buNone/>
                      </a:pPr>
                      <a:r>
                        <a:rPr lang="en-US" sz="800"/>
                        <a:t>exploratie</a:t>
                      </a:r>
                    </a:p>
                    <a:p>
                      <a:pPr lvl="0" rtl="0">
                        <a:lnSpc>
                          <a:spcPct val="115000"/>
                        </a:lnSpc>
                        <a:spcBef>
                          <a:spcPts val="0"/>
                        </a:spcBef>
                        <a:spcAft>
                          <a:spcPts val="0"/>
                        </a:spcAft>
                        <a:buClr>
                          <a:srgbClr val="000000"/>
                        </a:buClr>
                        <a:buSzPct val="25000"/>
                        <a:buFont typeface="Arial"/>
                        <a:buNone/>
                      </a:pPr>
                      <a:r>
                        <a:rPr lang="en-US" sz="800"/>
                        <a:t>autonomie en</a:t>
                      </a:r>
                    </a:p>
                    <a:p>
                      <a:pPr lvl="0" rtl="0">
                        <a:lnSpc>
                          <a:spcPct val="115000"/>
                        </a:lnSpc>
                        <a:spcBef>
                          <a:spcPts val="0"/>
                        </a:spcBef>
                        <a:buClr>
                          <a:srgbClr val="000000"/>
                        </a:buClr>
                        <a:buSzPct val="25000"/>
                        <a:buFont typeface="Arial"/>
                        <a:buNone/>
                      </a:pPr>
                      <a:r>
                        <a:rPr lang="en-US" sz="800"/>
                        <a:t>individuatie</a:t>
                      </a:r>
                    </a:p>
                  </a:txBody>
                  <a:tcPr marT="91425" marB="91425" marR="91425" marL="91425">
                    <a:solidFill>
                      <a:srgbClr val="FFFFFF"/>
                    </a:solidFill>
                  </a:tcPr>
                </a:tc>
                <a:tc>
                  <a:txBody>
                    <a:bodyPr>
                      <a:noAutofit/>
                    </a:bodyPr>
                    <a:lstStyle/>
                    <a:p>
                      <a:pPr lvl="0" rtl="0">
                        <a:lnSpc>
                          <a:spcPct val="115000"/>
                        </a:lnSpc>
                        <a:spcBef>
                          <a:spcPts val="0"/>
                        </a:spcBef>
                        <a:spcAft>
                          <a:spcPts val="0"/>
                        </a:spcAft>
                        <a:buClr>
                          <a:srgbClr val="000000"/>
                        </a:buClr>
                        <a:buSzPct val="25000"/>
                        <a:buFont typeface="Arial"/>
                        <a:buNone/>
                      </a:pPr>
                      <a:r>
                        <a:rPr lang="en-US" sz="800"/>
                        <a:t>soepele verzorging</a:t>
                      </a:r>
                    </a:p>
                    <a:p>
                      <a:pPr lvl="0" rtl="0">
                        <a:lnSpc>
                          <a:spcPct val="115000"/>
                        </a:lnSpc>
                        <a:spcBef>
                          <a:spcPts val="0"/>
                        </a:spcBef>
                        <a:spcAft>
                          <a:spcPts val="0"/>
                        </a:spcAft>
                        <a:buClr>
                          <a:srgbClr val="000000"/>
                        </a:buClr>
                        <a:buSzPct val="25000"/>
                        <a:buFont typeface="Arial"/>
                        <a:buNone/>
                      </a:pPr>
                      <a:r>
                        <a:rPr lang="en-US" sz="800"/>
                        <a:t>sensitieve en responsieve</a:t>
                      </a:r>
                    </a:p>
                    <a:p>
                      <a:pPr lvl="0" rtl="0">
                        <a:lnSpc>
                          <a:spcPct val="115000"/>
                        </a:lnSpc>
                        <a:spcBef>
                          <a:spcPts val="0"/>
                        </a:spcBef>
                        <a:spcAft>
                          <a:spcPts val="0"/>
                        </a:spcAft>
                        <a:buClr>
                          <a:srgbClr val="000000"/>
                        </a:buClr>
                        <a:buSzPct val="25000"/>
                        <a:buFont typeface="Arial"/>
                        <a:buNone/>
                      </a:pPr>
                      <a:r>
                        <a:rPr lang="en-US" sz="800"/>
                        <a:t>interactie bieden</a:t>
                      </a:r>
                    </a:p>
                    <a:p>
                      <a:pPr lvl="0" rtl="0">
                        <a:lnSpc>
                          <a:spcPct val="115000"/>
                        </a:lnSpc>
                        <a:spcBef>
                          <a:spcPts val="0"/>
                        </a:spcBef>
                        <a:buClr>
                          <a:srgbClr val="000000"/>
                        </a:buClr>
                        <a:buSzPct val="25000"/>
                        <a:buFont typeface="Arial"/>
                        <a:buNone/>
                      </a:pPr>
                      <a:r>
                        <a:rPr lang="en-US" sz="800"/>
                        <a:t>beschikbaarheid ruimte en steun geven</a:t>
                      </a:r>
                    </a:p>
                  </a:txBody>
                  <a:tcPr marT="91425" marB="91425" marR="91425" marL="91425">
                    <a:solidFill>
                      <a:srgbClr val="FFFFFF"/>
                    </a:solidFill>
                  </a:tcPr>
                </a:tc>
                <a:tc>
                  <a:txBody>
                    <a:bodyPr>
                      <a:noAutofit/>
                    </a:bodyPr>
                    <a:lstStyle/>
                    <a:p>
                      <a:pPr lvl="0" rtl="0">
                        <a:lnSpc>
                          <a:spcPct val="115000"/>
                        </a:lnSpc>
                        <a:spcBef>
                          <a:spcPts val="0"/>
                        </a:spcBef>
                        <a:spcAft>
                          <a:spcPts val="0"/>
                        </a:spcAft>
                        <a:buClr>
                          <a:srgbClr val="000000"/>
                        </a:buClr>
                        <a:buSzPct val="25000"/>
                        <a:buFont typeface="Arial"/>
                        <a:buNone/>
                      </a:pPr>
                      <a:r>
                        <a:rPr lang="en-US" sz="800"/>
                        <a:t>voedingsproblemen</a:t>
                      </a:r>
                    </a:p>
                    <a:p>
                      <a:pPr lvl="0" rtl="0">
                        <a:lnSpc>
                          <a:spcPct val="115000"/>
                        </a:lnSpc>
                        <a:spcBef>
                          <a:spcPts val="0"/>
                        </a:spcBef>
                        <a:spcAft>
                          <a:spcPts val="0"/>
                        </a:spcAft>
                        <a:buClr>
                          <a:srgbClr val="000000"/>
                        </a:buClr>
                        <a:buSzPct val="25000"/>
                        <a:buFont typeface="Arial"/>
                        <a:buNone/>
                      </a:pPr>
                      <a:r>
                        <a:rPr lang="en-US" sz="800"/>
                        <a:t>slaapproblemen</a:t>
                      </a:r>
                    </a:p>
                    <a:p>
                      <a:pPr lvl="0" rtl="0">
                        <a:lnSpc>
                          <a:spcPct val="115000"/>
                        </a:lnSpc>
                        <a:spcBef>
                          <a:spcPts val="0"/>
                        </a:spcBef>
                        <a:spcAft>
                          <a:spcPts val="0"/>
                        </a:spcAft>
                        <a:buClr>
                          <a:srgbClr val="000000"/>
                        </a:buClr>
                        <a:buSzPct val="25000"/>
                        <a:buFont typeface="Arial"/>
                        <a:buNone/>
                      </a:pPr>
                      <a:r>
                        <a:rPr lang="en-US" sz="800"/>
                        <a:t>scheidingsangst angst voor vreemden, donkerte</a:t>
                      </a:r>
                    </a:p>
                    <a:p>
                      <a:pPr lvl="0" rtl="0">
                        <a:lnSpc>
                          <a:spcPct val="115000"/>
                        </a:lnSpc>
                        <a:spcBef>
                          <a:spcPts val="0"/>
                        </a:spcBef>
                        <a:buClr>
                          <a:srgbClr val="000000"/>
                        </a:buClr>
                        <a:buSzPct val="25000"/>
                        <a:buFont typeface="Arial"/>
                        <a:buNone/>
                      </a:pPr>
                      <a:r>
                        <a:rPr lang="en-US" sz="800"/>
                        <a:t>en geluiden</a:t>
                      </a:r>
                    </a:p>
                  </a:txBody>
                  <a:tcPr marT="91425" marB="91425" marR="91425" marL="91425">
                    <a:solidFill>
                      <a:srgbClr val="FFFFFF"/>
                    </a:solidFill>
                  </a:tcPr>
                </a:tc>
                <a:tc>
                  <a:txBody>
                    <a:bodyPr>
                      <a:noAutofit/>
                    </a:bodyPr>
                    <a:lstStyle/>
                    <a:p>
                      <a:pPr lvl="0" rtl="0">
                        <a:lnSpc>
                          <a:spcPct val="115000"/>
                        </a:lnSpc>
                        <a:spcBef>
                          <a:spcPts val="0"/>
                        </a:spcBef>
                        <a:spcAft>
                          <a:spcPts val="0"/>
                        </a:spcAft>
                        <a:buClr>
                          <a:srgbClr val="000000"/>
                        </a:buClr>
                        <a:buSzPct val="25000"/>
                        <a:buFont typeface="Arial"/>
                        <a:buNone/>
                      </a:pPr>
                      <a:r>
                        <a:rPr lang="en-US" sz="800"/>
                        <a:t>eet/slaapstoornis</a:t>
                      </a:r>
                    </a:p>
                    <a:p>
                      <a:pPr lvl="0" rtl="0">
                        <a:lnSpc>
                          <a:spcPct val="115000"/>
                        </a:lnSpc>
                        <a:spcBef>
                          <a:spcPts val="0"/>
                        </a:spcBef>
                        <a:spcAft>
                          <a:spcPts val="0"/>
                        </a:spcAft>
                        <a:buClr>
                          <a:srgbClr val="000000"/>
                        </a:buClr>
                        <a:buSzPct val="25000"/>
                        <a:buFont typeface="Arial"/>
                        <a:buNone/>
                      </a:pPr>
                      <a:r>
                        <a:rPr lang="en-US" sz="800"/>
                        <a:t>reactieve</a:t>
                      </a:r>
                    </a:p>
                    <a:p>
                      <a:pPr lvl="0" rtl="0">
                        <a:lnSpc>
                          <a:spcPct val="115000"/>
                        </a:lnSpc>
                        <a:spcBef>
                          <a:spcPts val="0"/>
                        </a:spcBef>
                        <a:buClr>
                          <a:srgbClr val="000000"/>
                        </a:buClr>
                        <a:buSzPct val="25000"/>
                        <a:buFont typeface="Arial"/>
                        <a:buNone/>
                      </a:pPr>
                      <a:r>
                        <a:rPr lang="en-US" sz="800"/>
                        <a:t>hechtingsstoornis excessief huilen</a:t>
                      </a:r>
                    </a:p>
                  </a:txBody>
                  <a:tcPr marT="91425" marB="91425" marR="91425" marL="91425">
                    <a:solidFill>
                      <a:srgbClr val="FFFFFF"/>
                    </a:solidFill>
                  </a:tcPr>
                </a:tc>
              </a:tr>
              <a:tr h="1585975">
                <a:tc>
                  <a:txBody>
                    <a:bodyPr>
                      <a:noAutofit/>
                    </a:bodyPr>
                    <a:lstStyle/>
                    <a:p>
                      <a:pPr lvl="0" rtl="0">
                        <a:lnSpc>
                          <a:spcPct val="115000"/>
                        </a:lnSpc>
                        <a:spcBef>
                          <a:spcPts val="0"/>
                        </a:spcBef>
                        <a:buClr>
                          <a:srgbClr val="000000"/>
                        </a:buClr>
                        <a:buSzPct val="25000"/>
                        <a:buFont typeface="Arial"/>
                        <a:buNone/>
                      </a:pPr>
                      <a:r>
                        <a:rPr lang="en-US" sz="800"/>
                        <a:t>± 2-4 jaar</a:t>
                      </a:r>
                    </a:p>
                  </a:txBody>
                  <a:tcPr marT="91425" marB="91425" marR="91425" marL="91425">
                    <a:solidFill>
                      <a:srgbClr val="FFFFFF"/>
                    </a:solidFill>
                  </a:tcPr>
                </a:tc>
                <a:tc>
                  <a:txBody>
                    <a:bodyPr>
                      <a:noAutofit/>
                    </a:bodyPr>
                    <a:lstStyle/>
                    <a:p>
                      <a:pPr lvl="0" rtl="0">
                        <a:lnSpc>
                          <a:spcPct val="115000"/>
                        </a:lnSpc>
                        <a:spcBef>
                          <a:spcPts val="0"/>
                        </a:spcBef>
                        <a:spcAft>
                          <a:spcPts val="0"/>
                        </a:spcAft>
                        <a:buClr>
                          <a:srgbClr val="000000"/>
                        </a:buClr>
                        <a:buSzPct val="25000"/>
                        <a:buFont typeface="Arial"/>
                        <a:buNone/>
                      </a:pPr>
                      <a:r>
                        <a:rPr lang="en-US" sz="800"/>
                        <a:t>Gezin</a:t>
                      </a:r>
                    </a:p>
                    <a:p>
                      <a:pPr lvl="0" rtl="0">
                        <a:lnSpc>
                          <a:spcPct val="115000"/>
                        </a:lnSpc>
                        <a:spcBef>
                          <a:spcPts val="0"/>
                        </a:spcBef>
                        <a:spcAft>
                          <a:spcPts val="0"/>
                        </a:spcAft>
                        <a:buClr>
                          <a:srgbClr val="000000"/>
                        </a:buClr>
                        <a:buSzPct val="25000"/>
                        <a:buFont typeface="Arial"/>
                        <a:buNone/>
                      </a:pPr>
                      <a:r>
                        <a:rPr lang="en-US" sz="800"/>
                        <a:t>Opvang</a:t>
                      </a:r>
                    </a:p>
                    <a:p>
                      <a:pPr lvl="0" rtl="0">
                        <a:lnSpc>
                          <a:spcPct val="115000"/>
                        </a:lnSpc>
                        <a:spcBef>
                          <a:spcPts val="0"/>
                        </a:spcBef>
                        <a:buClr>
                          <a:srgbClr val="000000"/>
                        </a:buClr>
                        <a:buSzPct val="25000"/>
                        <a:buFont typeface="Arial"/>
                        <a:buNone/>
                      </a:pPr>
                      <a:r>
                        <a:rPr lang="en-US" sz="800"/>
                        <a:t>(Voor)School</a:t>
                      </a:r>
                    </a:p>
                  </a:txBody>
                  <a:tcPr marT="91425" marB="91425" marR="91425" marL="91425">
                    <a:solidFill>
                      <a:srgbClr val="FFFFFF"/>
                    </a:solidFill>
                  </a:tcPr>
                </a:tc>
                <a:tc>
                  <a:txBody>
                    <a:bodyPr>
                      <a:noAutofit/>
                    </a:bodyPr>
                    <a:lstStyle/>
                    <a:p>
                      <a:pPr lvl="0" rtl="0">
                        <a:lnSpc>
                          <a:spcPct val="115000"/>
                        </a:lnSpc>
                        <a:spcBef>
                          <a:spcPts val="0"/>
                        </a:spcBef>
                        <a:spcAft>
                          <a:spcPts val="0"/>
                        </a:spcAft>
                        <a:buClr>
                          <a:srgbClr val="000000"/>
                        </a:buClr>
                        <a:buSzPct val="25000"/>
                        <a:buFont typeface="Arial"/>
                        <a:buNone/>
                      </a:pPr>
                      <a:r>
                        <a:rPr lang="en-US" sz="800"/>
                        <a:t>representionale</a:t>
                      </a:r>
                    </a:p>
                    <a:p>
                      <a:pPr lvl="0" rtl="0">
                        <a:lnSpc>
                          <a:spcPct val="115000"/>
                        </a:lnSpc>
                        <a:spcBef>
                          <a:spcPts val="0"/>
                        </a:spcBef>
                        <a:spcAft>
                          <a:spcPts val="0"/>
                        </a:spcAft>
                        <a:buClr>
                          <a:srgbClr val="000000"/>
                        </a:buClr>
                        <a:buSzPct val="25000"/>
                        <a:buFont typeface="Arial"/>
                        <a:buNone/>
                      </a:pPr>
                      <a:r>
                        <a:rPr lang="en-US" sz="800"/>
                        <a:t>vaardigheden (o.a. taal)</a:t>
                      </a:r>
                    </a:p>
                    <a:p>
                      <a:pPr lvl="0" rtl="0">
                        <a:lnSpc>
                          <a:spcPct val="115000"/>
                        </a:lnSpc>
                        <a:spcBef>
                          <a:spcPts val="0"/>
                        </a:spcBef>
                        <a:spcAft>
                          <a:spcPts val="0"/>
                        </a:spcAft>
                        <a:buClr>
                          <a:srgbClr val="000000"/>
                        </a:buClr>
                        <a:buSzPct val="25000"/>
                        <a:buFont typeface="Arial"/>
                        <a:buNone/>
                      </a:pPr>
                      <a:r>
                        <a:rPr lang="en-US" sz="800"/>
                        <a:t>constructieve</a:t>
                      </a:r>
                    </a:p>
                    <a:p>
                      <a:pPr lvl="0" rtl="0">
                        <a:lnSpc>
                          <a:spcPct val="115000"/>
                        </a:lnSpc>
                        <a:spcBef>
                          <a:spcPts val="0"/>
                        </a:spcBef>
                        <a:spcAft>
                          <a:spcPts val="0"/>
                        </a:spcAft>
                        <a:buClr>
                          <a:srgbClr val="000000"/>
                        </a:buClr>
                        <a:buSzPct val="25000"/>
                        <a:buFont typeface="Arial"/>
                        <a:buNone/>
                      </a:pPr>
                      <a:r>
                        <a:rPr lang="en-US" sz="800"/>
                        <a:t>omgang met</a:t>
                      </a:r>
                    </a:p>
                    <a:p>
                      <a:pPr lvl="0" rtl="0">
                        <a:lnSpc>
                          <a:spcPct val="115000"/>
                        </a:lnSpc>
                        <a:spcBef>
                          <a:spcPts val="0"/>
                        </a:spcBef>
                        <a:spcAft>
                          <a:spcPts val="0"/>
                        </a:spcAft>
                        <a:buClr>
                          <a:srgbClr val="000000"/>
                        </a:buClr>
                        <a:buSzPct val="25000"/>
                        <a:buFont typeface="Arial"/>
                        <a:buNone/>
                      </a:pPr>
                      <a:r>
                        <a:rPr lang="en-US" sz="800"/>
                        <a:t>leeftijdsgenoten</a:t>
                      </a:r>
                    </a:p>
                    <a:p>
                      <a:pPr lvl="0" rtl="0">
                        <a:lnSpc>
                          <a:spcPct val="115000"/>
                        </a:lnSpc>
                        <a:spcBef>
                          <a:spcPts val="0"/>
                        </a:spcBef>
                        <a:spcAft>
                          <a:spcPts val="0"/>
                        </a:spcAft>
                        <a:buClr>
                          <a:srgbClr val="000000"/>
                        </a:buClr>
                        <a:buSzPct val="25000"/>
                        <a:buFont typeface="Arial"/>
                        <a:buNone/>
                      </a:pPr>
                      <a:r>
                        <a:rPr lang="en-US" sz="800"/>
                        <a:t>internaliseren van eisen (w.o.</a:t>
                      </a:r>
                    </a:p>
                    <a:p>
                      <a:pPr lvl="0" rtl="0">
                        <a:lnSpc>
                          <a:spcPct val="115000"/>
                        </a:lnSpc>
                        <a:spcBef>
                          <a:spcPts val="0"/>
                        </a:spcBef>
                        <a:spcAft>
                          <a:spcPts val="0"/>
                        </a:spcAft>
                        <a:buClr>
                          <a:srgbClr val="000000"/>
                        </a:buClr>
                        <a:buSzPct val="25000"/>
                        <a:buFont typeface="Arial"/>
                        <a:buNone/>
                      </a:pPr>
                      <a:r>
                        <a:rPr lang="en-US" sz="800"/>
                        <a:t>zindelijkheid)</a:t>
                      </a:r>
                    </a:p>
                    <a:p>
                      <a:pPr lvl="0" rtl="0">
                        <a:lnSpc>
                          <a:spcPct val="115000"/>
                        </a:lnSpc>
                        <a:spcBef>
                          <a:spcPts val="0"/>
                        </a:spcBef>
                        <a:buClr>
                          <a:srgbClr val="000000"/>
                        </a:buClr>
                        <a:buSzPct val="25000"/>
                        <a:buFont typeface="Arial"/>
                        <a:buNone/>
                      </a:pPr>
                      <a:r>
                        <a:rPr lang="en-US" sz="800"/>
                        <a:t>sekserol-identificatie</a:t>
                      </a:r>
                    </a:p>
                  </a:txBody>
                  <a:tcPr marT="91425" marB="91425" marR="91425" marL="91425">
                    <a:solidFill>
                      <a:srgbClr val="FFFFFF"/>
                    </a:solidFill>
                  </a:tcPr>
                </a:tc>
                <a:tc>
                  <a:txBody>
                    <a:bodyPr>
                      <a:noAutofit/>
                    </a:bodyPr>
                    <a:lstStyle/>
                    <a:p>
                      <a:pPr lvl="0" rtl="0">
                        <a:lnSpc>
                          <a:spcPct val="115000"/>
                        </a:lnSpc>
                        <a:spcBef>
                          <a:spcPts val="0"/>
                        </a:spcBef>
                        <a:spcAft>
                          <a:spcPts val="0"/>
                        </a:spcAft>
                        <a:buClr>
                          <a:srgbClr val="000000"/>
                        </a:buClr>
                        <a:buSzPct val="25000"/>
                        <a:buFont typeface="Arial"/>
                        <a:buNone/>
                      </a:pPr>
                      <a:r>
                        <a:rPr lang="en-US" sz="800"/>
                        <a:t>sensitiviteit voor</a:t>
                      </a:r>
                    </a:p>
                    <a:p>
                      <a:pPr lvl="0" rtl="0">
                        <a:lnSpc>
                          <a:spcPct val="115000"/>
                        </a:lnSpc>
                        <a:spcBef>
                          <a:spcPts val="0"/>
                        </a:spcBef>
                        <a:spcAft>
                          <a:spcPts val="0"/>
                        </a:spcAft>
                        <a:buClr>
                          <a:srgbClr val="000000"/>
                        </a:buClr>
                        <a:buSzPct val="25000"/>
                        <a:buFont typeface="Arial"/>
                        <a:buNone/>
                      </a:pPr>
                      <a:r>
                        <a:rPr lang="en-US" sz="800"/>
                        <a:t>cognitief niveau</a:t>
                      </a:r>
                    </a:p>
                    <a:p>
                      <a:pPr lvl="0" rtl="0">
                        <a:lnSpc>
                          <a:spcPct val="115000"/>
                        </a:lnSpc>
                        <a:spcBef>
                          <a:spcPts val="0"/>
                        </a:spcBef>
                        <a:spcAft>
                          <a:spcPts val="0"/>
                        </a:spcAft>
                        <a:buClr>
                          <a:srgbClr val="000000"/>
                        </a:buClr>
                        <a:buSzPct val="25000"/>
                        <a:buFont typeface="Arial"/>
                        <a:buNone/>
                      </a:pPr>
                      <a:r>
                        <a:rPr lang="en-US" sz="800"/>
                        <a:t>positieve en bevestigende</a:t>
                      </a:r>
                    </a:p>
                    <a:p>
                      <a:pPr lvl="0" rtl="0">
                        <a:lnSpc>
                          <a:spcPct val="115000"/>
                        </a:lnSpc>
                        <a:spcBef>
                          <a:spcPts val="0"/>
                        </a:spcBef>
                        <a:spcAft>
                          <a:spcPts val="0"/>
                        </a:spcAft>
                        <a:buClr>
                          <a:srgbClr val="000000"/>
                        </a:buClr>
                        <a:buSzPct val="25000"/>
                        <a:buFont typeface="Arial"/>
                        <a:buNone/>
                      </a:pPr>
                      <a:r>
                        <a:rPr lang="en-US" sz="800"/>
                        <a:t>omgang</a:t>
                      </a:r>
                    </a:p>
                    <a:p>
                      <a:pPr lvl="0" rtl="0">
                        <a:lnSpc>
                          <a:spcPct val="115000"/>
                        </a:lnSpc>
                        <a:spcBef>
                          <a:spcPts val="0"/>
                        </a:spcBef>
                        <a:spcAft>
                          <a:spcPts val="0"/>
                        </a:spcAft>
                        <a:buClr>
                          <a:srgbClr val="000000"/>
                        </a:buClr>
                        <a:buSzPct val="25000"/>
                        <a:buFont typeface="Arial"/>
                        <a:buNone/>
                      </a:pPr>
                      <a:r>
                        <a:rPr lang="en-US" sz="800"/>
                        <a:t>omgaan met</a:t>
                      </a:r>
                    </a:p>
                    <a:p>
                      <a:pPr lvl="0" rtl="0">
                        <a:lnSpc>
                          <a:spcPct val="115000"/>
                        </a:lnSpc>
                        <a:spcBef>
                          <a:spcPts val="0"/>
                        </a:spcBef>
                        <a:spcAft>
                          <a:spcPts val="0"/>
                        </a:spcAft>
                        <a:buClr>
                          <a:srgbClr val="000000"/>
                        </a:buClr>
                        <a:buSzPct val="25000"/>
                        <a:buFont typeface="Arial"/>
                        <a:buNone/>
                      </a:pPr>
                      <a:r>
                        <a:rPr lang="en-US" sz="800"/>
                        <a:t>ambiguïteit kind</a:t>
                      </a:r>
                    </a:p>
                    <a:p>
                      <a:pPr lvl="0" rtl="0">
                        <a:lnSpc>
                          <a:spcPct val="115000"/>
                        </a:lnSpc>
                        <a:spcBef>
                          <a:spcPts val="0"/>
                        </a:spcBef>
                        <a:spcAft>
                          <a:spcPts val="0"/>
                        </a:spcAft>
                        <a:buClr>
                          <a:srgbClr val="000000"/>
                        </a:buClr>
                        <a:buSzPct val="25000"/>
                        <a:buFont typeface="Arial"/>
                        <a:buNone/>
                      </a:pPr>
                      <a:r>
                        <a:rPr lang="en-US" sz="800"/>
                        <a:t>disciplinering</a:t>
                      </a:r>
                    </a:p>
                    <a:p>
                      <a:pPr lvl="0" rtl="0">
                        <a:lnSpc>
                          <a:spcPct val="115000"/>
                        </a:lnSpc>
                        <a:spcBef>
                          <a:spcPts val="0"/>
                        </a:spcBef>
                        <a:spcAft>
                          <a:spcPts val="0"/>
                        </a:spcAft>
                        <a:buClr>
                          <a:srgbClr val="000000"/>
                        </a:buClr>
                        <a:buSzPct val="25000"/>
                        <a:buFont typeface="Arial"/>
                        <a:buNone/>
                      </a:pPr>
                      <a:r>
                        <a:rPr lang="en-US" sz="800"/>
                        <a:t>seksespecifieke</a:t>
                      </a:r>
                    </a:p>
                    <a:p>
                      <a:pPr lvl="0" rtl="0">
                        <a:lnSpc>
                          <a:spcPct val="115000"/>
                        </a:lnSpc>
                        <a:spcBef>
                          <a:spcPts val="0"/>
                        </a:spcBef>
                        <a:buClr>
                          <a:srgbClr val="000000"/>
                        </a:buClr>
                        <a:buSzPct val="25000"/>
                        <a:buFont typeface="Arial"/>
                        <a:buNone/>
                      </a:pPr>
                      <a:r>
                        <a:rPr lang="en-US" sz="800"/>
                        <a:t>benadering</a:t>
                      </a:r>
                    </a:p>
                  </a:txBody>
                  <a:tcPr marT="91425" marB="91425" marR="91425" marL="91425">
                    <a:solidFill>
                      <a:srgbClr val="FFFFFF"/>
                    </a:solidFill>
                  </a:tcPr>
                </a:tc>
                <a:tc>
                  <a:txBody>
                    <a:bodyPr>
                      <a:noAutofit/>
                    </a:bodyPr>
                    <a:lstStyle/>
                    <a:p>
                      <a:pPr lvl="0" rtl="0">
                        <a:lnSpc>
                          <a:spcPct val="115000"/>
                        </a:lnSpc>
                        <a:spcBef>
                          <a:spcPts val="0"/>
                        </a:spcBef>
                        <a:spcAft>
                          <a:spcPts val="0"/>
                        </a:spcAft>
                        <a:buClr>
                          <a:srgbClr val="000000"/>
                        </a:buClr>
                        <a:buSzPct val="25000"/>
                        <a:buFont typeface="Arial"/>
                        <a:buNone/>
                      </a:pPr>
                      <a:r>
                        <a:rPr lang="en-US" sz="800"/>
                        <a:t>angst voor vreemden, donkerte, geluiden</a:t>
                      </a:r>
                    </a:p>
                    <a:p>
                      <a:pPr lvl="0" rtl="0">
                        <a:lnSpc>
                          <a:spcPct val="115000"/>
                        </a:lnSpc>
                        <a:spcBef>
                          <a:spcPts val="0"/>
                        </a:spcBef>
                        <a:spcAft>
                          <a:spcPts val="0"/>
                        </a:spcAft>
                        <a:buClr>
                          <a:srgbClr val="000000"/>
                        </a:buClr>
                        <a:buSzPct val="25000"/>
                        <a:buFont typeface="Arial"/>
                        <a:buNone/>
                      </a:pPr>
                      <a:r>
                        <a:rPr lang="en-US" sz="800"/>
                        <a:t>koppigheid driftbuien</a:t>
                      </a:r>
                    </a:p>
                    <a:p>
                      <a:pPr lvl="0" rtl="0">
                        <a:lnSpc>
                          <a:spcPct val="115000"/>
                        </a:lnSpc>
                        <a:spcBef>
                          <a:spcPts val="0"/>
                        </a:spcBef>
                        <a:spcAft>
                          <a:spcPts val="0"/>
                        </a:spcAft>
                        <a:buClr>
                          <a:srgbClr val="000000"/>
                        </a:buClr>
                        <a:buSzPct val="25000"/>
                        <a:buFont typeface="Arial"/>
                        <a:buNone/>
                      </a:pPr>
                      <a:r>
                        <a:rPr lang="en-US" sz="800"/>
                        <a:t>agressie</a:t>
                      </a:r>
                    </a:p>
                    <a:p>
                      <a:pPr lvl="0" rtl="0">
                        <a:lnSpc>
                          <a:spcPct val="115000"/>
                        </a:lnSpc>
                        <a:spcBef>
                          <a:spcPts val="0"/>
                        </a:spcBef>
                        <a:spcAft>
                          <a:spcPts val="0"/>
                        </a:spcAft>
                        <a:buClr>
                          <a:srgbClr val="000000"/>
                        </a:buClr>
                        <a:buSzPct val="25000"/>
                        <a:buFont typeface="Arial"/>
                        <a:buNone/>
                      </a:pPr>
                      <a:r>
                        <a:rPr lang="en-US" sz="800"/>
                        <a:t>ongehoorzaamheid</a:t>
                      </a:r>
                    </a:p>
                    <a:p>
                      <a:pPr lvl="0" rtl="0">
                        <a:lnSpc>
                          <a:spcPct val="115000"/>
                        </a:lnSpc>
                        <a:spcBef>
                          <a:spcPts val="0"/>
                        </a:spcBef>
                        <a:spcAft>
                          <a:spcPts val="0"/>
                        </a:spcAft>
                        <a:buClr>
                          <a:srgbClr val="000000"/>
                        </a:buClr>
                        <a:buSzPct val="25000"/>
                        <a:buFont typeface="Arial"/>
                        <a:buNone/>
                      </a:pPr>
                      <a:r>
                        <a:rPr lang="en-US" sz="800"/>
                        <a:t>druk gedrag / overactiviteit</a:t>
                      </a:r>
                    </a:p>
                    <a:p>
                      <a:pPr lvl="0" rtl="0">
                        <a:lnSpc>
                          <a:spcPct val="115000"/>
                        </a:lnSpc>
                        <a:spcBef>
                          <a:spcPts val="0"/>
                        </a:spcBef>
                        <a:spcAft>
                          <a:spcPts val="0"/>
                        </a:spcAft>
                        <a:buClr>
                          <a:srgbClr val="000000"/>
                        </a:buClr>
                        <a:buSzPct val="25000"/>
                        <a:buFont typeface="Arial"/>
                        <a:buNone/>
                      </a:pPr>
                      <a:r>
                        <a:rPr lang="en-US" sz="800"/>
                        <a:t>angst i.s.m. sekserol en identiteit</a:t>
                      </a:r>
                    </a:p>
                    <a:p>
                      <a:pPr lvl="0" rtl="0">
                        <a:lnSpc>
                          <a:spcPct val="115000"/>
                        </a:lnSpc>
                        <a:spcBef>
                          <a:spcPts val="0"/>
                        </a:spcBef>
                        <a:buClr>
                          <a:srgbClr val="000000"/>
                        </a:buClr>
                        <a:buSzPct val="25000"/>
                        <a:buFont typeface="Arial"/>
                        <a:buNone/>
                      </a:pPr>
                      <a:r>
                        <a:rPr lang="en-US" sz="800"/>
                        <a:t>niet zindelijk</a:t>
                      </a:r>
                    </a:p>
                  </a:txBody>
                  <a:tcPr marT="91425" marB="91425" marR="91425" marL="91425">
                    <a:solidFill>
                      <a:srgbClr val="FFFFFF"/>
                    </a:solidFill>
                  </a:tcPr>
                </a:tc>
                <a:tc>
                  <a:txBody>
                    <a:bodyPr>
                      <a:noAutofit/>
                    </a:bodyPr>
                    <a:lstStyle/>
                    <a:p>
                      <a:pPr lvl="0" rtl="0">
                        <a:lnSpc>
                          <a:spcPct val="115000"/>
                        </a:lnSpc>
                        <a:spcBef>
                          <a:spcPts val="0"/>
                        </a:spcBef>
                        <a:spcAft>
                          <a:spcPts val="0"/>
                        </a:spcAft>
                        <a:buClr>
                          <a:srgbClr val="000000"/>
                        </a:buClr>
                        <a:buSzPct val="25000"/>
                        <a:buFont typeface="Arial"/>
                        <a:buNone/>
                      </a:pPr>
                      <a:r>
                        <a:rPr lang="en-US" sz="800"/>
                        <a:t>scheidingsangst</a:t>
                      </a:r>
                    </a:p>
                    <a:p>
                      <a:pPr lvl="0" rtl="0">
                        <a:lnSpc>
                          <a:spcPct val="115000"/>
                        </a:lnSpc>
                        <a:spcBef>
                          <a:spcPts val="0"/>
                        </a:spcBef>
                        <a:spcAft>
                          <a:spcPts val="0"/>
                        </a:spcAft>
                        <a:buClr>
                          <a:srgbClr val="000000"/>
                        </a:buClr>
                        <a:buSzPct val="25000"/>
                        <a:buFont typeface="Arial"/>
                        <a:buNone/>
                      </a:pPr>
                      <a:r>
                        <a:rPr lang="en-US" sz="800"/>
                        <a:t>fobische/sociale</a:t>
                      </a:r>
                    </a:p>
                    <a:p>
                      <a:pPr lvl="0" rtl="0">
                        <a:lnSpc>
                          <a:spcPct val="115000"/>
                        </a:lnSpc>
                        <a:spcBef>
                          <a:spcPts val="0"/>
                        </a:spcBef>
                        <a:spcAft>
                          <a:spcPts val="0"/>
                        </a:spcAft>
                        <a:buClr>
                          <a:srgbClr val="000000"/>
                        </a:buClr>
                        <a:buSzPct val="25000"/>
                        <a:buFont typeface="Arial"/>
                        <a:buNone/>
                      </a:pPr>
                      <a:r>
                        <a:rPr lang="en-US" sz="800"/>
                        <a:t>angststoornis; stoornis in</a:t>
                      </a:r>
                    </a:p>
                    <a:p>
                      <a:pPr lvl="0" rtl="0">
                        <a:lnSpc>
                          <a:spcPct val="115000"/>
                        </a:lnSpc>
                        <a:spcBef>
                          <a:spcPts val="0"/>
                        </a:spcBef>
                        <a:spcAft>
                          <a:spcPts val="0"/>
                        </a:spcAft>
                        <a:buClr>
                          <a:srgbClr val="000000"/>
                        </a:buClr>
                        <a:buSzPct val="25000"/>
                        <a:buFont typeface="Arial"/>
                        <a:buNone/>
                      </a:pPr>
                      <a:r>
                        <a:rPr lang="en-US" sz="800"/>
                        <a:t>taal, spraak, motoriek</a:t>
                      </a:r>
                    </a:p>
                    <a:p>
                      <a:pPr lvl="0" rtl="0">
                        <a:lnSpc>
                          <a:spcPct val="115000"/>
                        </a:lnSpc>
                        <a:spcBef>
                          <a:spcPts val="0"/>
                        </a:spcBef>
                        <a:spcAft>
                          <a:spcPts val="0"/>
                        </a:spcAft>
                        <a:buClr>
                          <a:srgbClr val="000000"/>
                        </a:buClr>
                        <a:buSzPct val="25000"/>
                        <a:buFont typeface="Arial"/>
                        <a:buNone/>
                      </a:pPr>
                      <a:r>
                        <a:rPr lang="en-US" sz="800"/>
                        <a:t>encopresis</a:t>
                      </a:r>
                    </a:p>
                    <a:p>
                      <a:pPr lvl="0" rtl="0">
                        <a:lnSpc>
                          <a:spcPct val="115000"/>
                        </a:lnSpc>
                        <a:spcBef>
                          <a:spcPts val="0"/>
                        </a:spcBef>
                        <a:spcAft>
                          <a:spcPts val="0"/>
                        </a:spcAft>
                        <a:buClr>
                          <a:srgbClr val="000000"/>
                        </a:buClr>
                        <a:buSzPct val="25000"/>
                        <a:buFont typeface="Arial"/>
                        <a:buNone/>
                      </a:pPr>
                      <a:r>
                        <a:rPr lang="en-US" sz="800"/>
                        <a:t>ADHD</a:t>
                      </a:r>
                    </a:p>
                    <a:p>
                      <a:pPr lvl="0" rtl="0">
                        <a:lnSpc>
                          <a:spcPct val="115000"/>
                        </a:lnSpc>
                        <a:spcBef>
                          <a:spcPts val="0"/>
                        </a:spcBef>
                        <a:spcAft>
                          <a:spcPts val="0"/>
                        </a:spcAft>
                        <a:buClr>
                          <a:srgbClr val="000000"/>
                        </a:buClr>
                        <a:buSzPct val="25000"/>
                        <a:buFont typeface="Arial"/>
                        <a:buNone/>
                      </a:pPr>
                      <a:r>
                        <a:rPr lang="en-US" sz="800"/>
                        <a:t>gedragsstoornis beperkt tot gezin</a:t>
                      </a:r>
                    </a:p>
                    <a:p>
                      <a:pPr lvl="0" rtl="0">
                        <a:lnSpc>
                          <a:spcPct val="115000"/>
                        </a:lnSpc>
                        <a:spcBef>
                          <a:spcPts val="0"/>
                        </a:spcBef>
                        <a:spcAft>
                          <a:spcPts val="0"/>
                        </a:spcAft>
                        <a:buClr>
                          <a:srgbClr val="000000"/>
                        </a:buClr>
                        <a:buSzPct val="25000"/>
                        <a:buFont typeface="Arial"/>
                        <a:buNone/>
                      </a:pPr>
                      <a:r>
                        <a:rPr lang="en-US" sz="800"/>
                        <a:t>oppositionele</a:t>
                      </a:r>
                    </a:p>
                    <a:p>
                      <a:pPr lvl="0" rtl="0">
                        <a:lnSpc>
                          <a:spcPct val="115000"/>
                        </a:lnSpc>
                        <a:spcBef>
                          <a:spcPts val="0"/>
                        </a:spcBef>
                        <a:buClr>
                          <a:srgbClr val="000000"/>
                        </a:buClr>
                        <a:buSzPct val="25000"/>
                        <a:buFont typeface="Arial"/>
                        <a:buNone/>
                      </a:pPr>
                      <a:r>
                        <a:rPr lang="en-US" sz="800"/>
                        <a:t>gedragstoornis jonge kind</a:t>
                      </a:r>
                    </a:p>
                  </a:txBody>
                  <a:tcPr marT="91425" marB="91425" marR="91425" marL="91425">
                    <a:solidFill>
                      <a:srgbClr val="FFFFFF"/>
                    </a:solidFill>
                  </a:tcPr>
                </a:tc>
              </a:tr>
              <a:tr h="1512450">
                <a:tc>
                  <a:txBody>
                    <a:bodyPr>
                      <a:noAutofit/>
                    </a:bodyPr>
                    <a:lstStyle/>
                    <a:p>
                      <a:pPr lvl="0" rtl="0">
                        <a:lnSpc>
                          <a:spcPct val="115000"/>
                        </a:lnSpc>
                        <a:spcBef>
                          <a:spcPts val="0"/>
                        </a:spcBef>
                        <a:buClr>
                          <a:srgbClr val="000000"/>
                        </a:buClr>
                        <a:buSzPct val="25000"/>
                        <a:buFont typeface="Arial"/>
                        <a:buNone/>
                      </a:pPr>
                      <a:r>
                        <a:rPr lang="en-US" sz="800"/>
                        <a:t>± 5-12 jaar</a:t>
                      </a:r>
                    </a:p>
                  </a:txBody>
                  <a:tcPr marT="91425" marB="91425" marR="91425" marL="91425">
                    <a:solidFill>
                      <a:srgbClr val="FFFFFF"/>
                    </a:solidFill>
                  </a:tcPr>
                </a:tc>
                <a:tc>
                  <a:txBody>
                    <a:bodyPr>
                      <a:noAutofit/>
                    </a:bodyPr>
                    <a:lstStyle/>
                    <a:p>
                      <a:pPr lvl="0" rtl="0">
                        <a:lnSpc>
                          <a:spcPct val="115000"/>
                        </a:lnSpc>
                        <a:spcBef>
                          <a:spcPts val="0"/>
                        </a:spcBef>
                        <a:spcAft>
                          <a:spcPts val="0"/>
                        </a:spcAft>
                        <a:buClr>
                          <a:srgbClr val="000000"/>
                        </a:buClr>
                        <a:buSzPct val="25000"/>
                        <a:buFont typeface="Arial"/>
                        <a:buNone/>
                      </a:pPr>
                      <a:r>
                        <a:rPr lang="en-US" sz="800"/>
                        <a:t>Gezin</a:t>
                      </a:r>
                    </a:p>
                    <a:p>
                      <a:pPr lvl="0" rtl="0">
                        <a:lnSpc>
                          <a:spcPct val="115000"/>
                        </a:lnSpc>
                        <a:spcBef>
                          <a:spcPts val="0"/>
                        </a:spcBef>
                        <a:spcAft>
                          <a:spcPts val="0"/>
                        </a:spcAft>
                        <a:buClr>
                          <a:srgbClr val="000000"/>
                        </a:buClr>
                        <a:buSzPct val="25000"/>
                        <a:buFont typeface="Arial"/>
                        <a:buNone/>
                      </a:pPr>
                      <a:r>
                        <a:rPr lang="en-US" sz="800"/>
                        <a:t>School</a:t>
                      </a:r>
                    </a:p>
                    <a:p>
                      <a:pPr lvl="0" rtl="0">
                        <a:lnSpc>
                          <a:spcPct val="115000"/>
                        </a:lnSpc>
                        <a:spcBef>
                          <a:spcPts val="0"/>
                        </a:spcBef>
                        <a:spcAft>
                          <a:spcPts val="0"/>
                        </a:spcAft>
                        <a:buClr>
                          <a:srgbClr val="000000"/>
                        </a:buClr>
                        <a:buSzPct val="25000"/>
                        <a:buFont typeface="Arial"/>
                        <a:buNone/>
                      </a:pPr>
                      <a:r>
                        <a:rPr lang="en-US" sz="800"/>
                        <a:t>‘Peer group’</a:t>
                      </a:r>
                    </a:p>
                    <a:p>
                      <a:pPr lvl="0" rtl="0">
                        <a:lnSpc>
                          <a:spcPct val="115000"/>
                        </a:lnSpc>
                        <a:spcBef>
                          <a:spcPts val="0"/>
                        </a:spcBef>
                        <a:buClr>
                          <a:srgbClr val="000000"/>
                        </a:buClr>
                        <a:buSzPct val="25000"/>
                        <a:buFont typeface="Arial"/>
                        <a:buNone/>
                      </a:pPr>
                      <a:r>
                        <a:rPr lang="en-US" sz="800"/>
                        <a:t>Verenigingen</a:t>
                      </a:r>
                    </a:p>
                  </a:txBody>
                  <a:tcPr marT="91425" marB="91425" marR="91425" marL="91425">
                    <a:solidFill>
                      <a:srgbClr val="FFFFFF"/>
                    </a:solidFill>
                  </a:tcPr>
                </a:tc>
                <a:tc>
                  <a:txBody>
                    <a:bodyPr>
                      <a:noAutofit/>
                    </a:bodyPr>
                    <a:lstStyle/>
                    <a:p>
                      <a:pPr lvl="0" rtl="0">
                        <a:lnSpc>
                          <a:spcPct val="115000"/>
                        </a:lnSpc>
                        <a:spcBef>
                          <a:spcPts val="0"/>
                        </a:spcBef>
                        <a:spcAft>
                          <a:spcPts val="0"/>
                        </a:spcAft>
                        <a:buClr>
                          <a:srgbClr val="000000"/>
                        </a:buClr>
                        <a:buSzPct val="25000"/>
                        <a:buFont typeface="Arial"/>
                        <a:buNone/>
                      </a:pPr>
                      <a:r>
                        <a:rPr lang="en-US" sz="800"/>
                        <a:t>decentratie</a:t>
                      </a:r>
                    </a:p>
                    <a:p>
                      <a:pPr lvl="0" rtl="0">
                        <a:lnSpc>
                          <a:spcPct val="115000"/>
                        </a:lnSpc>
                        <a:spcBef>
                          <a:spcPts val="0"/>
                        </a:spcBef>
                        <a:spcAft>
                          <a:spcPts val="0"/>
                        </a:spcAft>
                        <a:buClr>
                          <a:srgbClr val="000000"/>
                        </a:buClr>
                        <a:buSzPct val="25000"/>
                        <a:buFont typeface="Arial"/>
                        <a:buNone/>
                      </a:pPr>
                      <a:r>
                        <a:rPr lang="en-US" sz="800"/>
                        <a:t>schoolvaardig-</a:t>
                      </a:r>
                    </a:p>
                    <a:p>
                      <a:pPr lvl="0" rtl="0">
                        <a:lnSpc>
                          <a:spcPct val="115000"/>
                        </a:lnSpc>
                        <a:spcBef>
                          <a:spcPts val="0"/>
                        </a:spcBef>
                        <a:spcAft>
                          <a:spcPts val="0"/>
                        </a:spcAft>
                        <a:buClr>
                          <a:srgbClr val="000000"/>
                        </a:buClr>
                        <a:buSzPct val="25000"/>
                        <a:buFont typeface="Arial"/>
                        <a:buNone/>
                      </a:pPr>
                      <a:r>
                        <a:rPr lang="en-US" sz="800"/>
                        <a:t>heden</a:t>
                      </a:r>
                    </a:p>
                    <a:p>
                      <a:pPr lvl="0" rtl="0">
                        <a:lnSpc>
                          <a:spcPct val="115000"/>
                        </a:lnSpc>
                        <a:spcBef>
                          <a:spcPts val="0"/>
                        </a:spcBef>
                        <a:spcAft>
                          <a:spcPts val="0"/>
                        </a:spcAft>
                        <a:buClr>
                          <a:srgbClr val="000000"/>
                        </a:buClr>
                        <a:buSzPct val="25000"/>
                        <a:buFont typeface="Arial"/>
                        <a:buNone/>
                      </a:pPr>
                      <a:r>
                        <a:rPr lang="en-US" sz="800"/>
                        <a:t>ijver (‘industry’)</a:t>
                      </a:r>
                    </a:p>
                    <a:p>
                      <a:pPr lvl="0" rtl="0">
                        <a:lnSpc>
                          <a:spcPct val="115000"/>
                        </a:lnSpc>
                        <a:spcBef>
                          <a:spcPts val="0"/>
                        </a:spcBef>
                        <a:spcAft>
                          <a:spcPts val="0"/>
                        </a:spcAft>
                        <a:buClr>
                          <a:srgbClr val="000000"/>
                        </a:buClr>
                        <a:buSzPct val="25000"/>
                        <a:buFont typeface="Arial"/>
                        <a:buNone/>
                      </a:pPr>
                      <a:r>
                        <a:rPr lang="en-US" sz="800"/>
                        <a:t>acceptatie door</a:t>
                      </a:r>
                    </a:p>
                    <a:p>
                      <a:pPr lvl="0" rtl="0">
                        <a:lnSpc>
                          <a:spcPct val="115000"/>
                        </a:lnSpc>
                        <a:spcBef>
                          <a:spcPts val="0"/>
                        </a:spcBef>
                        <a:buClr>
                          <a:srgbClr val="000000"/>
                        </a:buClr>
                        <a:buSzPct val="25000"/>
                        <a:buFont typeface="Arial"/>
                        <a:buNone/>
                      </a:pPr>
                      <a:r>
                        <a:rPr lang="en-US" sz="800"/>
                        <a:t>leeftijdsgenoten</a:t>
                      </a:r>
                    </a:p>
                  </a:txBody>
                  <a:tcPr marT="91425" marB="91425" marR="91425" marL="91425">
                    <a:solidFill>
                      <a:srgbClr val="FFFFFF"/>
                    </a:solidFill>
                  </a:tcPr>
                </a:tc>
                <a:tc>
                  <a:txBody>
                    <a:bodyPr>
                      <a:noAutofit/>
                    </a:bodyPr>
                    <a:lstStyle/>
                    <a:p>
                      <a:pPr lvl="0" rtl="0">
                        <a:lnSpc>
                          <a:spcPct val="115000"/>
                        </a:lnSpc>
                        <a:spcBef>
                          <a:spcPts val="0"/>
                        </a:spcBef>
                        <a:spcAft>
                          <a:spcPts val="0"/>
                        </a:spcAft>
                        <a:buClr>
                          <a:srgbClr val="000000"/>
                        </a:buClr>
                        <a:buSzPct val="25000"/>
                        <a:buFont typeface="Arial"/>
                        <a:buNone/>
                      </a:pPr>
                      <a:r>
                        <a:rPr lang="en-US" sz="800"/>
                        <a:t>gelegenheid geven voor omgang met</a:t>
                      </a:r>
                    </a:p>
                    <a:p>
                      <a:pPr lvl="0" rtl="0">
                        <a:lnSpc>
                          <a:spcPct val="115000"/>
                        </a:lnSpc>
                        <a:spcBef>
                          <a:spcPts val="0"/>
                        </a:spcBef>
                        <a:spcAft>
                          <a:spcPts val="0"/>
                        </a:spcAft>
                        <a:buClr>
                          <a:srgbClr val="000000"/>
                        </a:buClr>
                        <a:buSzPct val="25000"/>
                        <a:buFont typeface="Arial"/>
                        <a:buNone/>
                      </a:pPr>
                      <a:r>
                        <a:rPr lang="en-US" sz="800"/>
                        <a:t>leeftijdgenoten</a:t>
                      </a:r>
                    </a:p>
                    <a:p>
                      <a:pPr lvl="0" rtl="0">
                        <a:lnSpc>
                          <a:spcPct val="115000"/>
                        </a:lnSpc>
                        <a:spcBef>
                          <a:spcPts val="0"/>
                        </a:spcBef>
                        <a:spcAft>
                          <a:spcPts val="0"/>
                        </a:spcAft>
                        <a:buClr>
                          <a:srgbClr val="000000"/>
                        </a:buClr>
                        <a:buSzPct val="25000"/>
                        <a:buFont typeface="Arial"/>
                        <a:buNone/>
                      </a:pPr>
                      <a:r>
                        <a:rPr lang="en-US" sz="800"/>
                        <a:t>schools nderricht</a:t>
                      </a:r>
                    </a:p>
                    <a:p>
                      <a:pPr lvl="0" rtl="0">
                        <a:lnSpc>
                          <a:spcPct val="115000"/>
                        </a:lnSpc>
                        <a:spcBef>
                          <a:spcPts val="0"/>
                        </a:spcBef>
                        <a:spcAft>
                          <a:spcPts val="0"/>
                        </a:spcAft>
                        <a:buClr>
                          <a:srgbClr val="000000"/>
                        </a:buClr>
                        <a:buSzPct val="25000"/>
                        <a:buFont typeface="Arial"/>
                        <a:buNone/>
                      </a:pPr>
                      <a:r>
                        <a:rPr lang="en-US" sz="800"/>
                        <a:t>waardering voor schoolwerk</a:t>
                      </a:r>
                    </a:p>
                    <a:p>
                      <a:pPr lvl="0" rtl="0">
                        <a:lnSpc>
                          <a:spcPct val="115000"/>
                        </a:lnSpc>
                        <a:spcBef>
                          <a:spcPts val="0"/>
                        </a:spcBef>
                        <a:buClr>
                          <a:srgbClr val="000000"/>
                        </a:buClr>
                        <a:buSzPct val="25000"/>
                        <a:buFont typeface="Arial"/>
                        <a:buNone/>
                      </a:pPr>
                      <a:r>
                        <a:rPr lang="en-US" sz="800"/>
                        <a:t>democratische en warme opvoedingsstijl</a:t>
                      </a:r>
                    </a:p>
                  </a:txBody>
                  <a:tcPr marT="91425" marB="91425" marR="91425" marL="91425">
                    <a:solidFill>
                      <a:srgbClr val="FFFFFF"/>
                    </a:solidFill>
                  </a:tcPr>
                </a:tc>
                <a:tc>
                  <a:txBody>
                    <a:bodyPr>
                      <a:noAutofit/>
                    </a:bodyPr>
                    <a:lstStyle/>
                    <a:p>
                      <a:pPr lvl="0" rtl="0">
                        <a:lnSpc>
                          <a:spcPct val="115000"/>
                        </a:lnSpc>
                        <a:spcBef>
                          <a:spcPts val="0"/>
                        </a:spcBef>
                        <a:spcAft>
                          <a:spcPts val="0"/>
                        </a:spcAft>
                        <a:buClr>
                          <a:srgbClr val="000000"/>
                        </a:buClr>
                        <a:buSzPct val="25000"/>
                        <a:buFont typeface="Arial"/>
                        <a:buNone/>
                      </a:pPr>
                      <a:r>
                        <a:rPr lang="en-US" sz="800"/>
                        <a:t>ruzies</a:t>
                      </a:r>
                    </a:p>
                    <a:p>
                      <a:pPr lvl="0" rtl="0">
                        <a:lnSpc>
                          <a:spcPct val="115000"/>
                        </a:lnSpc>
                        <a:spcBef>
                          <a:spcPts val="0"/>
                        </a:spcBef>
                        <a:spcAft>
                          <a:spcPts val="0"/>
                        </a:spcAft>
                        <a:buClr>
                          <a:srgbClr val="000000"/>
                        </a:buClr>
                        <a:buSzPct val="25000"/>
                        <a:buFont typeface="Arial"/>
                        <a:buNone/>
                      </a:pPr>
                      <a:r>
                        <a:rPr lang="en-US" sz="800"/>
                        <a:t>concentratie-</a:t>
                      </a:r>
                    </a:p>
                    <a:p>
                      <a:pPr lvl="0" rtl="0">
                        <a:lnSpc>
                          <a:spcPct val="115000"/>
                        </a:lnSpc>
                        <a:spcBef>
                          <a:spcPts val="0"/>
                        </a:spcBef>
                        <a:spcAft>
                          <a:spcPts val="0"/>
                        </a:spcAft>
                        <a:buClr>
                          <a:srgbClr val="000000"/>
                        </a:buClr>
                        <a:buSzPct val="25000"/>
                        <a:buFont typeface="Arial"/>
                        <a:buNone/>
                      </a:pPr>
                      <a:r>
                        <a:rPr lang="en-US" sz="800"/>
                        <a:t>problemen</a:t>
                      </a:r>
                    </a:p>
                    <a:p>
                      <a:pPr lvl="0" rtl="0">
                        <a:lnSpc>
                          <a:spcPct val="115000"/>
                        </a:lnSpc>
                        <a:spcBef>
                          <a:spcPts val="0"/>
                        </a:spcBef>
                        <a:spcAft>
                          <a:spcPts val="0"/>
                        </a:spcAft>
                        <a:buClr>
                          <a:srgbClr val="000000"/>
                        </a:buClr>
                        <a:buSzPct val="25000"/>
                        <a:buFont typeface="Arial"/>
                        <a:buNone/>
                      </a:pPr>
                      <a:r>
                        <a:rPr lang="en-US" sz="800"/>
                        <a:t>laag prestatieniveau</a:t>
                      </a:r>
                    </a:p>
                    <a:p>
                      <a:pPr lvl="0" rtl="0">
                        <a:lnSpc>
                          <a:spcPct val="115000"/>
                        </a:lnSpc>
                        <a:spcBef>
                          <a:spcPts val="0"/>
                        </a:spcBef>
                        <a:spcAft>
                          <a:spcPts val="0"/>
                        </a:spcAft>
                        <a:buClr>
                          <a:srgbClr val="000000"/>
                        </a:buClr>
                        <a:buSzPct val="25000"/>
                        <a:buFont typeface="Arial"/>
                        <a:buNone/>
                      </a:pPr>
                      <a:r>
                        <a:rPr lang="en-US" sz="800"/>
                        <a:t>schoolweigering</a:t>
                      </a:r>
                    </a:p>
                    <a:p>
                      <a:pPr lvl="0" rtl="0">
                        <a:lnSpc>
                          <a:spcPct val="115000"/>
                        </a:lnSpc>
                        <a:spcBef>
                          <a:spcPts val="0"/>
                        </a:spcBef>
                        <a:spcAft>
                          <a:spcPts val="0"/>
                        </a:spcAft>
                        <a:buClr>
                          <a:srgbClr val="000000"/>
                        </a:buClr>
                        <a:buSzPct val="25000"/>
                        <a:buFont typeface="Arial"/>
                        <a:buNone/>
                      </a:pPr>
                      <a:r>
                        <a:rPr lang="en-US" sz="800"/>
                        <a:t>stelen of vandalisme als incident</a:t>
                      </a:r>
                    </a:p>
                    <a:p>
                      <a:pPr lvl="0" rtl="0">
                        <a:lnSpc>
                          <a:spcPct val="115000"/>
                        </a:lnSpc>
                        <a:spcBef>
                          <a:spcPts val="0"/>
                        </a:spcBef>
                        <a:spcAft>
                          <a:spcPts val="0"/>
                        </a:spcAft>
                        <a:buClr>
                          <a:srgbClr val="000000"/>
                        </a:buClr>
                        <a:buSzPct val="25000"/>
                        <a:buFont typeface="Arial"/>
                        <a:buNone/>
                      </a:pPr>
                      <a:r>
                        <a:rPr lang="en-US" sz="800"/>
                        <a:t>ritualistisch</a:t>
                      </a:r>
                    </a:p>
                    <a:p>
                      <a:pPr lvl="0" rtl="0">
                        <a:lnSpc>
                          <a:spcPct val="115000"/>
                        </a:lnSpc>
                        <a:spcBef>
                          <a:spcPts val="0"/>
                        </a:spcBef>
                        <a:buClr>
                          <a:srgbClr val="000000"/>
                        </a:buClr>
                        <a:buSzPct val="25000"/>
                        <a:buFont typeface="Arial"/>
                        <a:buNone/>
                      </a:pPr>
                      <a:r>
                        <a:rPr lang="en-US" sz="800"/>
                        <a:t>gedrag</a:t>
                      </a:r>
                    </a:p>
                  </a:txBody>
                  <a:tcPr marT="91425" marB="91425" marR="91425" marL="91425">
                    <a:solidFill>
                      <a:srgbClr val="FFFFFF"/>
                    </a:solidFill>
                  </a:tcPr>
                </a:tc>
                <a:tc>
                  <a:txBody>
                    <a:bodyPr>
                      <a:noAutofit/>
                    </a:bodyPr>
                    <a:lstStyle/>
                    <a:p>
                      <a:pPr lvl="0" rtl="0">
                        <a:lnSpc>
                          <a:spcPct val="115000"/>
                        </a:lnSpc>
                        <a:spcBef>
                          <a:spcPts val="0"/>
                        </a:spcBef>
                        <a:spcAft>
                          <a:spcPts val="0"/>
                        </a:spcAft>
                        <a:buClr>
                          <a:srgbClr val="000000"/>
                        </a:buClr>
                        <a:buSzPct val="25000"/>
                        <a:buFont typeface="Arial"/>
                        <a:buNone/>
                      </a:pPr>
                      <a:r>
                        <a:rPr lang="en-US" sz="800"/>
                        <a:t>enuresis</a:t>
                      </a:r>
                    </a:p>
                    <a:p>
                      <a:pPr lvl="0" rtl="0">
                        <a:lnSpc>
                          <a:spcPct val="115000"/>
                        </a:lnSpc>
                        <a:spcBef>
                          <a:spcPts val="0"/>
                        </a:spcBef>
                        <a:spcAft>
                          <a:spcPts val="0"/>
                        </a:spcAft>
                        <a:buClr>
                          <a:srgbClr val="000000"/>
                        </a:buClr>
                        <a:buSzPct val="25000"/>
                        <a:buFont typeface="Arial"/>
                        <a:buNone/>
                      </a:pPr>
                      <a:r>
                        <a:rPr lang="en-US" sz="800"/>
                        <a:t>stoornissen in</a:t>
                      </a:r>
                    </a:p>
                    <a:p>
                      <a:pPr lvl="0" rtl="0">
                        <a:lnSpc>
                          <a:spcPct val="115000"/>
                        </a:lnSpc>
                        <a:spcBef>
                          <a:spcPts val="0"/>
                        </a:spcBef>
                        <a:spcAft>
                          <a:spcPts val="0"/>
                        </a:spcAft>
                        <a:buClr>
                          <a:srgbClr val="000000"/>
                        </a:buClr>
                        <a:buSzPct val="25000"/>
                        <a:buFont typeface="Arial"/>
                        <a:buNone/>
                      </a:pPr>
                      <a:r>
                        <a:rPr lang="en-US" sz="800"/>
                        <a:t>schoolvaardigheden</a:t>
                      </a:r>
                    </a:p>
                    <a:p>
                      <a:pPr lvl="0" rtl="0">
                        <a:lnSpc>
                          <a:spcPct val="115000"/>
                        </a:lnSpc>
                        <a:spcBef>
                          <a:spcPts val="0"/>
                        </a:spcBef>
                        <a:spcAft>
                          <a:spcPts val="0"/>
                        </a:spcAft>
                        <a:buClr>
                          <a:srgbClr val="000000"/>
                        </a:buClr>
                        <a:buSzPct val="25000"/>
                        <a:buFont typeface="Arial"/>
                        <a:buNone/>
                      </a:pPr>
                      <a:r>
                        <a:rPr lang="en-US" sz="800"/>
                        <a:t>sociale terugtrekking</a:t>
                      </a:r>
                    </a:p>
                    <a:p>
                      <a:pPr lvl="0" rtl="0">
                        <a:lnSpc>
                          <a:spcPct val="115000"/>
                        </a:lnSpc>
                        <a:spcBef>
                          <a:spcPts val="0"/>
                        </a:spcBef>
                        <a:spcAft>
                          <a:spcPts val="0"/>
                        </a:spcAft>
                        <a:buClr>
                          <a:srgbClr val="000000"/>
                        </a:buClr>
                        <a:buSzPct val="25000"/>
                        <a:buFont typeface="Arial"/>
                        <a:buNone/>
                      </a:pPr>
                      <a:r>
                        <a:rPr lang="en-US" sz="800"/>
                        <a:t>persistente</a:t>
                      </a:r>
                    </a:p>
                    <a:p>
                      <a:pPr lvl="0" rtl="0">
                        <a:lnSpc>
                          <a:spcPct val="115000"/>
                        </a:lnSpc>
                        <a:spcBef>
                          <a:spcPts val="0"/>
                        </a:spcBef>
                        <a:spcAft>
                          <a:spcPts val="0"/>
                        </a:spcAft>
                        <a:buClr>
                          <a:srgbClr val="000000"/>
                        </a:buClr>
                        <a:buSzPct val="25000"/>
                        <a:buFont typeface="Arial"/>
                        <a:buNone/>
                      </a:pPr>
                      <a:r>
                        <a:rPr lang="en-US" sz="800"/>
                        <a:t>schoolweigering</a:t>
                      </a:r>
                    </a:p>
                    <a:p>
                      <a:pPr lvl="0" rtl="0">
                        <a:lnSpc>
                          <a:spcPct val="115000"/>
                        </a:lnSpc>
                        <a:spcBef>
                          <a:spcPts val="0"/>
                        </a:spcBef>
                        <a:spcAft>
                          <a:spcPts val="0"/>
                        </a:spcAft>
                        <a:buClr>
                          <a:srgbClr val="000000"/>
                        </a:buClr>
                        <a:buSzPct val="25000"/>
                        <a:buFont typeface="Arial"/>
                        <a:buNone/>
                      </a:pPr>
                      <a:r>
                        <a:rPr lang="en-US" sz="800"/>
                        <a:t>stoornissen in</a:t>
                      </a:r>
                    </a:p>
                    <a:p>
                      <a:pPr lvl="0" rtl="0">
                        <a:lnSpc>
                          <a:spcPct val="115000"/>
                        </a:lnSpc>
                        <a:spcBef>
                          <a:spcPts val="0"/>
                        </a:spcBef>
                        <a:spcAft>
                          <a:spcPts val="0"/>
                        </a:spcAft>
                        <a:buClr>
                          <a:srgbClr val="000000"/>
                        </a:buClr>
                        <a:buSzPct val="25000"/>
                        <a:buFont typeface="Arial"/>
                        <a:buNone/>
                      </a:pPr>
                      <a:r>
                        <a:rPr lang="en-US" sz="800"/>
                        <a:t>geslachtsidentiteit</a:t>
                      </a:r>
                    </a:p>
                    <a:p>
                      <a:pPr lvl="0" rtl="0">
                        <a:lnSpc>
                          <a:spcPct val="115000"/>
                        </a:lnSpc>
                        <a:spcBef>
                          <a:spcPts val="0"/>
                        </a:spcBef>
                        <a:spcAft>
                          <a:spcPts val="0"/>
                        </a:spcAft>
                        <a:buClr>
                          <a:srgbClr val="000000"/>
                        </a:buClr>
                        <a:buSzPct val="25000"/>
                        <a:buFont typeface="Arial"/>
                        <a:buNone/>
                      </a:pPr>
                      <a:r>
                        <a:rPr lang="en-US" sz="800"/>
                        <a:t>gedragstoornis of vroege delinquentie</a:t>
                      </a:r>
                    </a:p>
                    <a:p>
                      <a:pPr lvl="0" rtl="0">
                        <a:lnSpc>
                          <a:spcPct val="115000"/>
                        </a:lnSpc>
                        <a:spcBef>
                          <a:spcPts val="0"/>
                        </a:spcBef>
                        <a:buClr>
                          <a:srgbClr val="000000"/>
                        </a:buClr>
                        <a:buSzPct val="25000"/>
                        <a:buFont typeface="Arial"/>
                        <a:buNone/>
                      </a:pPr>
                      <a:r>
                        <a:rPr lang="en-US" sz="800"/>
                        <a:t>neurosen en somatoforme stoornissen</a:t>
                      </a:r>
                    </a:p>
                  </a:txBody>
                  <a:tcPr marT="91425" marB="91425" marR="91425" marL="91425">
                    <a:solidFill>
                      <a:srgbClr val="FFFFFF"/>
                    </a:solidFill>
                  </a:tcPr>
                </a:tc>
              </a:tr>
              <a:tr h="2242225">
                <a:tc>
                  <a:txBody>
                    <a:bodyPr>
                      <a:noAutofit/>
                    </a:bodyPr>
                    <a:lstStyle/>
                    <a:p>
                      <a:pPr lvl="0" rtl="0" algn="ctr">
                        <a:lnSpc>
                          <a:spcPct val="115000"/>
                        </a:lnSpc>
                        <a:spcBef>
                          <a:spcPts val="0"/>
                        </a:spcBef>
                        <a:buClr>
                          <a:srgbClr val="000000"/>
                        </a:buClr>
                        <a:buSzPct val="25000"/>
                        <a:buFont typeface="Arial"/>
                        <a:buNone/>
                      </a:pPr>
                      <a:r>
                        <a:rPr lang="en-US" sz="800"/>
                        <a:t>± 12-19 jaar</a:t>
                      </a:r>
                    </a:p>
                  </a:txBody>
                  <a:tcPr marT="91425" marB="91425" marR="91425" marL="91425">
                    <a:solidFill>
                      <a:srgbClr val="FFFFFF"/>
                    </a:solidFill>
                  </a:tcPr>
                </a:tc>
                <a:tc>
                  <a:txBody>
                    <a:bodyPr>
                      <a:noAutofit/>
                    </a:bodyPr>
                    <a:lstStyle/>
                    <a:p>
                      <a:pPr lvl="0" rtl="0" algn="ctr">
                        <a:lnSpc>
                          <a:spcPct val="115000"/>
                        </a:lnSpc>
                        <a:spcBef>
                          <a:spcPts val="0"/>
                        </a:spcBef>
                        <a:spcAft>
                          <a:spcPts val="0"/>
                        </a:spcAft>
                        <a:buClr>
                          <a:srgbClr val="000000"/>
                        </a:buClr>
                        <a:buSzPct val="25000"/>
                        <a:buFont typeface="Arial"/>
                        <a:buNone/>
                      </a:pPr>
                      <a:r>
                        <a:rPr lang="en-US" sz="800"/>
                        <a:t>Gezin</a:t>
                      </a:r>
                    </a:p>
                    <a:p>
                      <a:pPr lvl="0" rtl="0">
                        <a:lnSpc>
                          <a:spcPct val="115000"/>
                        </a:lnSpc>
                        <a:spcBef>
                          <a:spcPts val="0"/>
                        </a:spcBef>
                        <a:spcAft>
                          <a:spcPts val="0"/>
                        </a:spcAft>
                        <a:buClr>
                          <a:srgbClr val="000000"/>
                        </a:buClr>
                        <a:buSzPct val="25000"/>
                        <a:buFont typeface="Arial"/>
                        <a:buNone/>
                      </a:pPr>
                      <a:r>
                        <a:rPr lang="en-US" sz="800"/>
                        <a:t>School</a:t>
                      </a:r>
                    </a:p>
                    <a:p>
                      <a:pPr lvl="0" rtl="0">
                        <a:lnSpc>
                          <a:spcPct val="115000"/>
                        </a:lnSpc>
                        <a:spcBef>
                          <a:spcPts val="0"/>
                        </a:spcBef>
                        <a:spcAft>
                          <a:spcPts val="0"/>
                        </a:spcAft>
                        <a:buClr>
                          <a:srgbClr val="000000"/>
                        </a:buClr>
                        <a:buSzPct val="25000"/>
                        <a:buFont typeface="Arial"/>
                        <a:buNone/>
                      </a:pPr>
                      <a:r>
                        <a:rPr lang="en-US" sz="800"/>
                        <a:t>‘Peer group’</a:t>
                      </a:r>
                    </a:p>
                    <a:p>
                      <a:pPr lvl="0" rtl="0">
                        <a:lnSpc>
                          <a:spcPct val="115000"/>
                        </a:lnSpc>
                        <a:spcBef>
                          <a:spcPts val="0"/>
                        </a:spcBef>
                        <a:spcAft>
                          <a:spcPts val="0"/>
                        </a:spcAft>
                        <a:buClr>
                          <a:srgbClr val="000000"/>
                        </a:buClr>
                        <a:buSzPct val="25000"/>
                        <a:buFont typeface="Arial"/>
                        <a:buNone/>
                      </a:pPr>
                      <a:r>
                        <a:rPr lang="en-US" sz="800"/>
                        <a:t>internet gemeen-</a:t>
                      </a:r>
                    </a:p>
                    <a:p>
                      <a:pPr lvl="0" rtl="0">
                        <a:lnSpc>
                          <a:spcPct val="115000"/>
                        </a:lnSpc>
                        <a:spcBef>
                          <a:spcPts val="0"/>
                        </a:spcBef>
                        <a:spcAft>
                          <a:spcPts val="0"/>
                        </a:spcAft>
                        <a:buClr>
                          <a:srgbClr val="000000"/>
                        </a:buClr>
                        <a:buSzPct val="25000"/>
                        <a:buFont typeface="Arial"/>
                        <a:buNone/>
                      </a:pPr>
                      <a:r>
                        <a:rPr lang="en-US" sz="800"/>
                        <a:t>schappen</a:t>
                      </a:r>
                    </a:p>
                    <a:p>
                      <a:pPr lvl="0" rtl="0">
                        <a:lnSpc>
                          <a:spcPct val="115000"/>
                        </a:lnSpc>
                        <a:spcBef>
                          <a:spcPts val="0"/>
                        </a:spcBef>
                        <a:spcAft>
                          <a:spcPts val="0"/>
                        </a:spcAft>
                        <a:buClr>
                          <a:srgbClr val="000000"/>
                        </a:buClr>
                        <a:buSzPct val="25000"/>
                        <a:buFont typeface="Arial"/>
                        <a:buNone/>
                      </a:pPr>
                      <a:r>
                        <a:rPr lang="en-US" sz="800"/>
                        <a:t>Verenigingen</a:t>
                      </a:r>
                    </a:p>
                    <a:p>
                      <a:pPr lvl="0" rtl="0">
                        <a:lnSpc>
                          <a:spcPct val="115000"/>
                        </a:lnSpc>
                        <a:spcBef>
                          <a:spcPts val="0"/>
                        </a:spcBef>
                        <a:spcAft>
                          <a:spcPts val="0"/>
                        </a:spcAft>
                        <a:buClr>
                          <a:srgbClr val="000000"/>
                        </a:buClr>
                        <a:buSzPct val="25000"/>
                        <a:buFont typeface="Arial"/>
                        <a:buNone/>
                      </a:pPr>
                      <a:r>
                        <a:rPr lang="en-US" sz="800"/>
                        <a:t>Werkkring</a:t>
                      </a:r>
                    </a:p>
                    <a:p>
                      <a:pPr lvl="0" rtl="0">
                        <a:lnSpc>
                          <a:spcPct val="115000"/>
                        </a:lnSpc>
                        <a:spcBef>
                          <a:spcPts val="0"/>
                        </a:spcBef>
                        <a:buClr>
                          <a:srgbClr val="000000"/>
                        </a:buClr>
                        <a:buSzPct val="25000"/>
                        <a:buFont typeface="Arial"/>
                        <a:buNone/>
                      </a:pPr>
                      <a:r>
                        <a:rPr lang="en-US" sz="800"/>
                        <a:t>Diverse sociaalcultu-rele velden</a:t>
                      </a:r>
                    </a:p>
                  </a:txBody>
                  <a:tcPr marT="91425" marB="91425" marR="91425" marL="91425">
                    <a:solidFill>
                      <a:srgbClr val="FFFFFF"/>
                    </a:solidFill>
                  </a:tcPr>
                </a:tc>
                <a:tc>
                  <a:txBody>
                    <a:bodyPr>
                      <a:noAutofit/>
                    </a:bodyPr>
                    <a:lstStyle/>
                    <a:p>
                      <a:pPr lvl="0" rtl="0" algn="ctr">
                        <a:lnSpc>
                          <a:spcPct val="115000"/>
                        </a:lnSpc>
                        <a:spcBef>
                          <a:spcPts val="0"/>
                        </a:spcBef>
                        <a:spcAft>
                          <a:spcPts val="0"/>
                        </a:spcAft>
                        <a:buClr>
                          <a:srgbClr val="000000"/>
                        </a:buClr>
                        <a:buSzPct val="25000"/>
                        <a:buFont typeface="Arial"/>
                        <a:buNone/>
                      </a:pPr>
                      <a:r>
                        <a:rPr lang="en-US" sz="800"/>
                        <a:t>emotionele (en</a:t>
                      </a:r>
                    </a:p>
                    <a:p>
                      <a:pPr lvl="0" rtl="0">
                        <a:lnSpc>
                          <a:spcPct val="115000"/>
                        </a:lnSpc>
                        <a:spcBef>
                          <a:spcPts val="0"/>
                        </a:spcBef>
                        <a:spcAft>
                          <a:spcPts val="0"/>
                        </a:spcAft>
                        <a:buClr>
                          <a:srgbClr val="000000"/>
                        </a:buClr>
                        <a:buSzPct val="25000"/>
                        <a:buFont typeface="Arial"/>
                        <a:buNone/>
                      </a:pPr>
                      <a:r>
                        <a:rPr lang="en-US" sz="800"/>
                        <a:t>praktische)</a:t>
                      </a:r>
                    </a:p>
                    <a:p>
                      <a:pPr lvl="0" rtl="0">
                        <a:lnSpc>
                          <a:spcPct val="115000"/>
                        </a:lnSpc>
                        <a:spcBef>
                          <a:spcPts val="0"/>
                        </a:spcBef>
                        <a:spcAft>
                          <a:spcPts val="0"/>
                        </a:spcAft>
                        <a:buClr>
                          <a:srgbClr val="000000"/>
                        </a:buClr>
                        <a:buSzPct val="25000"/>
                        <a:buFont typeface="Arial"/>
                        <a:buNone/>
                      </a:pPr>
                      <a:r>
                        <a:rPr lang="en-US" sz="800"/>
                        <a:t>zelfstandigheidomgaan met eigen en andere sekse</a:t>
                      </a:r>
                    </a:p>
                    <a:p>
                      <a:pPr lvl="0" rtl="0">
                        <a:lnSpc>
                          <a:spcPct val="115000"/>
                        </a:lnSpc>
                        <a:spcBef>
                          <a:spcPts val="0"/>
                        </a:spcBef>
                        <a:spcAft>
                          <a:spcPts val="0"/>
                        </a:spcAft>
                        <a:buClr>
                          <a:srgbClr val="000000"/>
                        </a:buClr>
                        <a:buSzPct val="25000"/>
                        <a:buFont typeface="Arial"/>
                        <a:buNone/>
                      </a:pPr>
                      <a:r>
                        <a:rPr lang="en-US" sz="800"/>
                        <a:t>ontwikkeling van waarde-</a:t>
                      </a:r>
                    </a:p>
                    <a:p>
                      <a:pPr lvl="0" rtl="0">
                        <a:lnSpc>
                          <a:spcPct val="115000"/>
                        </a:lnSpc>
                        <a:spcBef>
                          <a:spcPts val="0"/>
                        </a:spcBef>
                        <a:spcAft>
                          <a:spcPts val="0"/>
                        </a:spcAft>
                        <a:buClr>
                          <a:srgbClr val="000000"/>
                        </a:buClr>
                        <a:buSzPct val="25000"/>
                        <a:buFont typeface="Arial"/>
                        <a:buNone/>
                      </a:pPr>
                      <a:r>
                        <a:rPr lang="en-US" sz="800"/>
                        <a:t>systeem:</a:t>
                      </a:r>
                    </a:p>
                    <a:p>
                      <a:pPr lvl="0" rtl="0">
                        <a:lnSpc>
                          <a:spcPct val="115000"/>
                        </a:lnSpc>
                        <a:spcBef>
                          <a:spcPts val="0"/>
                        </a:spcBef>
                        <a:spcAft>
                          <a:spcPts val="0"/>
                        </a:spcAft>
                        <a:buClr>
                          <a:srgbClr val="000000"/>
                        </a:buClr>
                        <a:buSzPct val="25000"/>
                        <a:buFont typeface="Arial"/>
                        <a:buNone/>
                      </a:pPr>
                      <a:r>
                        <a:rPr lang="en-US" sz="800"/>
                        <a:t>persoonlijke</a:t>
                      </a:r>
                    </a:p>
                    <a:p>
                      <a:pPr lvl="0" rtl="0">
                        <a:lnSpc>
                          <a:spcPct val="115000"/>
                        </a:lnSpc>
                        <a:spcBef>
                          <a:spcPts val="0"/>
                        </a:spcBef>
                        <a:buClr>
                          <a:srgbClr val="000000"/>
                        </a:buClr>
                        <a:buSzPct val="25000"/>
                        <a:buFont typeface="Arial"/>
                        <a:buNone/>
                      </a:pPr>
                      <a:r>
                        <a:rPr lang="en-US" sz="800"/>
                        <a:t>identiteit, school, beroep en samenleving</a:t>
                      </a:r>
                    </a:p>
                  </a:txBody>
                  <a:tcPr marT="91425" marB="91425" marR="91425" marL="91425">
                    <a:solidFill>
                      <a:srgbClr val="FFFFFF"/>
                    </a:solidFill>
                  </a:tcPr>
                </a:tc>
                <a:tc>
                  <a:txBody>
                    <a:bodyPr>
                      <a:noAutofit/>
                    </a:bodyPr>
                    <a:lstStyle/>
                    <a:p>
                      <a:pPr lvl="0" rtl="0" algn="ctr">
                        <a:lnSpc>
                          <a:spcPct val="115000"/>
                        </a:lnSpc>
                        <a:spcBef>
                          <a:spcPts val="0"/>
                        </a:spcBef>
                        <a:spcAft>
                          <a:spcPts val="0"/>
                        </a:spcAft>
                        <a:buClr>
                          <a:srgbClr val="000000"/>
                        </a:buClr>
                        <a:buSzPct val="25000"/>
                        <a:buFont typeface="Arial"/>
                        <a:buNone/>
                      </a:pPr>
                      <a:r>
                        <a:rPr lang="en-US" sz="800"/>
                        <a:t>emotionele steun bieden</a:t>
                      </a:r>
                    </a:p>
                    <a:p>
                      <a:pPr lvl="0" rtl="0">
                        <a:lnSpc>
                          <a:spcPct val="115000"/>
                        </a:lnSpc>
                        <a:spcBef>
                          <a:spcPts val="0"/>
                        </a:spcBef>
                        <a:spcAft>
                          <a:spcPts val="0"/>
                        </a:spcAft>
                        <a:buClr>
                          <a:srgbClr val="000000"/>
                        </a:buClr>
                        <a:buSzPct val="25000"/>
                        <a:buFont typeface="Arial"/>
                        <a:buNone/>
                      </a:pPr>
                      <a:r>
                        <a:rPr lang="en-US" sz="800"/>
                        <a:t>tolerantie voor</a:t>
                      </a:r>
                    </a:p>
                    <a:p>
                      <a:pPr lvl="0" rtl="0">
                        <a:lnSpc>
                          <a:spcPct val="115000"/>
                        </a:lnSpc>
                        <a:spcBef>
                          <a:spcPts val="0"/>
                        </a:spcBef>
                        <a:spcAft>
                          <a:spcPts val="0"/>
                        </a:spcAft>
                        <a:buClr>
                          <a:srgbClr val="000000"/>
                        </a:buClr>
                        <a:buSzPct val="25000"/>
                        <a:buFont typeface="Arial"/>
                        <a:buNone/>
                      </a:pPr>
                      <a:r>
                        <a:rPr lang="en-US" sz="800"/>
                        <a:t>experimenten</a:t>
                      </a:r>
                    </a:p>
                    <a:p>
                      <a:pPr lvl="0" rtl="0">
                        <a:lnSpc>
                          <a:spcPct val="115000"/>
                        </a:lnSpc>
                        <a:spcBef>
                          <a:spcPts val="0"/>
                        </a:spcBef>
                        <a:spcAft>
                          <a:spcPts val="0"/>
                        </a:spcAft>
                        <a:buClr>
                          <a:srgbClr val="000000"/>
                        </a:buClr>
                        <a:buSzPct val="25000"/>
                        <a:buFont typeface="Arial"/>
                        <a:buNone/>
                      </a:pPr>
                      <a:r>
                        <a:rPr lang="en-US" sz="800"/>
                        <a:t>leeftijdsade-quate grenzen stellen</a:t>
                      </a:r>
                    </a:p>
                    <a:p>
                      <a:pPr lvl="0" rtl="0">
                        <a:lnSpc>
                          <a:spcPct val="115000"/>
                        </a:lnSpc>
                        <a:spcBef>
                          <a:spcPts val="0"/>
                        </a:spcBef>
                        <a:buClr>
                          <a:srgbClr val="000000"/>
                        </a:buClr>
                        <a:buSzPct val="25000"/>
                        <a:buFont typeface="Arial"/>
                        <a:buNone/>
                      </a:pPr>
                      <a:r>
                        <a:rPr lang="en-US" sz="800"/>
                        <a:t>voorbeeld-functie vervullen meer symmetrische relatie met kind aangaan</a:t>
                      </a:r>
                    </a:p>
                  </a:txBody>
                  <a:tcPr marT="91425" marB="91425" marR="91425" marL="91425">
                    <a:solidFill>
                      <a:srgbClr val="FFFFFF"/>
                    </a:solidFill>
                  </a:tcPr>
                </a:tc>
                <a:tc>
                  <a:txBody>
                    <a:bodyPr>
                      <a:noAutofit/>
                    </a:bodyPr>
                    <a:lstStyle/>
                    <a:p>
                      <a:pPr lvl="0" rtl="0" algn="ctr">
                        <a:lnSpc>
                          <a:spcPct val="115000"/>
                        </a:lnSpc>
                        <a:spcBef>
                          <a:spcPts val="0"/>
                        </a:spcBef>
                        <a:spcAft>
                          <a:spcPts val="0"/>
                        </a:spcAft>
                        <a:buClr>
                          <a:srgbClr val="000000"/>
                        </a:buClr>
                        <a:buSzPct val="25000"/>
                        <a:buFont typeface="Arial"/>
                        <a:buNone/>
                      </a:pPr>
                      <a:r>
                        <a:rPr lang="en-US" sz="800"/>
                        <a:t>gebruik psychoactieve</a:t>
                      </a:r>
                    </a:p>
                    <a:p>
                      <a:pPr lvl="0" rtl="0">
                        <a:lnSpc>
                          <a:spcPct val="115000"/>
                        </a:lnSpc>
                        <a:spcBef>
                          <a:spcPts val="0"/>
                        </a:spcBef>
                        <a:spcAft>
                          <a:spcPts val="0"/>
                        </a:spcAft>
                        <a:buClr>
                          <a:srgbClr val="000000"/>
                        </a:buClr>
                        <a:buSzPct val="25000"/>
                        <a:buFont typeface="Arial"/>
                        <a:buNone/>
                      </a:pPr>
                      <a:r>
                        <a:rPr lang="en-US" sz="800"/>
                        <a:t>stoffen (alcohol, drugs)</a:t>
                      </a:r>
                    </a:p>
                    <a:p>
                      <a:pPr lvl="0" rtl="0">
                        <a:lnSpc>
                          <a:spcPct val="115000"/>
                        </a:lnSpc>
                        <a:spcBef>
                          <a:spcPts val="0"/>
                        </a:spcBef>
                        <a:spcAft>
                          <a:spcPts val="0"/>
                        </a:spcAft>
                        <a:buClr>
                          <a:srgbClr val="000000"/>
                        </a:buClr>
                        <a:buSzPct val="25000"/>
                        <a:buFont typeface="Arial"/>
                        <a:buNone/>
                      </a:pPr>
                      <a:r>
                        <a:rPr lang="en-US" sz="800"/>
                        <a:t>twijfels over identiteit</a:t>
                      </a:r>
                    </a:p>
                    <a:p>
                      <a:pPr lvl="0" rtl="0">
                        <a:lnSpc>
                          <a:spcPct val="115000"/>
                        </a:lnSpc>
                        <a:spcBef>
                          <a:spcPts val="0"/>
                        </a:spcBef>
                        <a:spcAft>
                          <a:spcPts val="0"/>
                        </a:spcAft>
                        <a:buClr>
                          <a:srgbClr val="000000"/>
                        </a:buClr>
                        <a:buSzPct val="25000"/>
                        <a:buFont typeface="Arial"/>
                        <a:buNone/>
                      </a:pPr>
                      <a:r>
                        <a:rPr lang="en-US" sz="800"/>
                        <a:t>en/of toekomst</a:t>
                      </a:r>
                    </a:p>
                    <a:p>
                      <a:pPr lvl="0" rtl="0">
                        <a:lnSpc>
                          <a:spcPct val="115000"/>
                        </a:lnSpc>
                        <a:spcBef>
                          <a:spcPts val="0"/>
                        </a:spcBef>
                        <a:spcAft>
                          <a:spcPts val="0"/>
                        </a:spcAft>
                        <a:buClr>
                          <a:srgbClr val="000000"/>
                        </a:buClr>
                        <a:buSzPct val="25000"/>
                        <a:buFont typeface="Arial"/>
                        <a:buNone/>
                      </a:pPr>
                      <a:r>
                        <a:rPr lang="en-US" sz="800"/>
                        <a:t>problemen met uiterlijk</a:t>
                      </a:r>
                    </a:p>
                    <a:p>
                      <a:pPr lvl="0" rtl="0">
                        <a:lnSpc>
                          <a:spcPct val="115000"/>
                        </a:lnSpc>
                        <a:spcBef>
                          <a:spcPts val="0"/>
                        </a:spcBef>
                        <a:spcAft>
                          <a:spcPts val="0"/>
                        </a:spcAft>
                        <a:buClr>
                          <a:srgbClr val="000000"/>
                        </a:buClr>
                        <a:buSzPct val="25000"/>
                        <a:buFont typeface="Arial"/>
                        <a:buNone/>
                      </a:pPr>
                      <a:r>
                        <a:rPr lang="en-US" sz="800"/>
                        <a:t>problemen met</a:t>
                      </a:r>
                    </a:p>
                    <a:p>
                      <a:pPr lvl="0" rtl="0">
                        <a:lnSpc>
                          <a:spcPct val="115000"/>
                        </a:lnSpc>
                        <a:spcBef>
                          <a:spcPts val="0"/>
                        </a:spcBef>
                        <a:spcAft>
                          <a:spcPts val="0"/>
                        </a:spcAft>
                        <a:buClr>
                          <a:srgbClr val="000000"/>
                        </a:buClr>
                        <a:buSzPct val="25000"/>
                        <a:buFont typeface="Arial"/>
                        <a:buNone/>
                      </a:pPr>
                      <a:r>
                        <a:rPr lang="en-US" sz="800"/>
                        <a:t>autoriteiten</a:t>
                      </a:r>
                    </a:p>
                    <a:p>
                      <a:pPr lvl="0" rtl="0">
                        <a:lnSpc>
                          <a:spcPct val="115000"/>
                        </a:lnSpc>
                        <a:spcBef>
                          <a:spcPts val="0"/>
                        </a:spcBef>
                        <a:spcAft>
                          <a:spcPts val="0"/>
                        </a:spcAft>
                        <a:buClr>
                          <a:srgbClr val="000000"/>
                        </a:buClr>
                        <a:buSzPct val="25000"/>
                        <a:buFont typeface="Arial"/>
                        <a:buNone/>
                      </a:pPr>
                      <a:r>
                        <a:rPr lang="en-US" sz="800"/>
                        <a:t>incidenteel</a:t>
                      </a:r>
                    </a:p>
                    <a:p>
                      <a:pPr lvl="0" rtl="0">
                        <a:lnSpc>
                          <a:spcPct val="115000"/>
                        </a:lnSpc>
                        <a:spcBef>
                          <a:spcPts val="0"/>
                        </a:spcBef>
                        <a:buClr>
                          <a:srgbClr val="000000"/>
                        </a:buClr>
                        <a:buSzPct val="25000"/>
                        <a:buFont typeface="Arial"/>
                        <a:buNone/>
                      </a:pPr>
                      <a:r>
                        <a:rPr lang="en-US" sz="800"/>
                        <a:t>spijbelen</a:t>
                      </a:r>
                    </a:p>
                  </a:txBody>
                  <a:tcPr marT="91425" marB="91425" marR="91425" marL="91425">
                    <a:solidFill>
                      <a:srgbClr val="FFFFFF"/>
                    </a:solidFill>
                  </a:tcPr>
                </a:tc>
                <a:tc>
                  <a:txBody>
                    <a:bodyPr>
                      <a:noAutofit/>
                    </a:bodyPr>
                    <a:lstStyle/>
                    <a:p>
                      <a:pPr lvl="0" rtl="0" algn="ctr">
                        <a:lnSpc>
                          <a:spcPct val="115000"/>
                        </a:lnSpc>
                        <a:spcBef>
                          <a:spcPts val="0"/>
                        </a:spcBef>
                        <a:spcAft>
                          <a:spcPts val="0"/>
                        </a:spcAft>
                        <a:buClr>
                          <a:srgbClr val="000000"/>
                        </a:buClr>
                        <a:buSzPct val="25000"/>
                        <a:buFont typeface="Arial"/>
                        <a:buNone/>
                      </a:pPr>
                      <a:r>
                        <a:rPr lang="en-US" sz="800"/>
                        <a:t>problemen door alcohol, drugs</a:t>
                      </a:r>
                    </a:p>
                    <a:p>
                      <a:pPr lvl="0" rtl="0">
                        <a:lnSpc>
                          <a:spcPct val="115000"/>
                        </a:lnSpc>
                        <a:spcBef>
                          <a:spcPts val="0"/>
                        </a:spcBef>
                        <a:spcAft>
                          <a:spcPts val="0"/>
                        </a:spcAft>
                        <a:buClr>
                          <a:srgbClr val="000000"/>
                        </a:buClr>
                        <a:buSzPct val="25000"/>
                        <a:buFont typeface="Arial"/>
                        <a:buNone/>
                      </a:pPr>
                      <a:r>
                        <a:rPr lang="en-US" sz="800"/>
                        <a:t>stoornis in de</a:t>
                      </a:r>
                    </a:p>
                    <a:p>
                      <a:pPr lvl="0" rtl="0">
                        <a:lnSpc>
                          <a:spcPct val="115000"/>
                        </a:lnSpc>
                        <a:spcBef>
                          <a:spcPts val="0"/>
                        </a:spcBef>
                        <a:spcAft>
                          <a:spcPts val="0"/>
                        </a:spcAft>
                        <a:buClr>
                          <a:srgbClr val="000000"/>
                        </a:buClr>
                        <a:buSzPct val="25000"/>
                        <a:buFont typeface="Arial"/>
                        <a:buNone/>
                      </a:pPr>
                      <a:r>
                        <a:rPr lang="en-US" sz="800"/>
                        <a:t>identiteit</a:t>
                      </a:r>
                    </a:p>
                    <a:p>
                      <a:pPr lvl="0" rtl="0">
                        <a:lnSpc>
                          <a:spcPct val="115000"/>
                        </a:lnSpc>
                        <a:spcBef>
                          <a:spcPts val="0"/>
                        </a:spcBef>
                        <a:spcAft>
                          <a:spcPts val="0"/>
                        </a:spcAft>
                        <a:buClr>
                          <a:srgbClr val="000000"/>
                        </a:buClr>
                        <a:buSzPct val="25000"/>
                        <a:buFont typeface="Arial"/>
                        <a:buNone/>
                      </a:pPr>
                      <a:r>
                        <a:rPr lang="en-US" sz="800"/>
                        <a:t>anorexia en boulimia (nervosa)</a:t>
                      </a:r>
                    </a:p>
                    <a:p>
                      <a:pPr lvl="0" rtl="0">
                        <a:lnSpc>
                          <a:spcPct val="115000"/>
                        </a:lnSpc>
                        <a:spcBef>
                          <a:spcPts val="0"/>
                        </a:spcBef>
                        <a:spcAft>
                          <a:spcPts val="0"/>
                        </a:spcAft>
                        <a:buClr>
                          <a:srgbClr val="000000"/>
                        </a:buClr>
                        <a:buSzPct val="25000"/>
                        <a:buFont typeface="Arial"/>
                        <a:buNone/>
                      </a:pPr>
                      <a:r>
                        <a:rPr lang="en-US" sz="800"/>
                        <a:t>problemen bij seksuele oriëntatie; suïcide</a:t>
                      </a:r>
                    </a:p>
                    <a:p>
                      <a:pPr lvl="0" rtl="0">
                        <a:lnSpc>
                          <a:spcPct val="115000"/>
                        </a:lnSpc>
                        <a:spcBef>
                          <a:spcPts val="0"/>
                        </a:spcBef>
                        <a:spcAft>
                          <a:spcPts val="0"/>
                        </a:spcAft>
                        <a:buClr>
                          <a:srgbClr val="000000"/>
                        </a:buClr>
                        <a:buSzPct val="25000"/>
                        <a:buFont typeface="Arial"/>
                        <a:buNone/>
                      </a:pPr>
                      <a:r>
                        <a:rPr lang="en-US" sz="800"/>
                        <a:t>oppositionele</a:t>
                      </a:r>
                    </a:p>
                    <a:p>
                      <a:pPr lvl="0" rtl="0">
                        <a:lnSpc>
                          <a:spcPct val="115000"/>
                        </a:lnSpc>
                        <a:spcBef>
                          <a:spcPts val="0"/>
                        </a:spcBef>
                        <a:spcAft>
                          <a:spcPts val="0"/>
                        </a:spcAft>
                        <a:buClr>
                          <a:srgbClr val="000000"/>
                        </a:buClr>
                        <a:buSzPct val="25000"/>
                        <a:buFont typeface="Arial"/>
                        <a:buNone/>
                      </a:pPr>
                      <a:r>
                        <a:rPr lang="en-US" sz="800"/>
                        <a:t>gedragsstoornis puber</a:t>
                      </a:r>
                    </a:p>
                    <a:p>
                      <a:pPr lvl="0" rtl="0">
                        <a:lnSpc>
                          <a:spcPct val="115000"/>
                        </a:lnSpc>
                        <a:spcBef>
                          <a:spcPts val="0"/>
                        </a:spcBef>
                        <a:spcAft>
                          <a:spcPts val="0"/>
                        </a:spcAft>
                        <a:buClr>
                          <a:srgbClr val="000000"/>
                        </a:buClr>
                        <a:buSzPct val="25000"/>
                        <a:buFont typeface="Arial"/>
                        <a:buNone/>
                      </a:pPr>
                      <a:r>
                        <a:rPr lang="en-US" sz="800"/>
                        <a:t>gedragsstoornis in</a:t>
                      </a:r>
                    </a:p>
                    <a:p>
                      <a:pPr lvl="0" rtl="0">
                        <a:lnSpc>
                          <a:spcPct val="115000"/>
                        </a:lnSpc>
                        <a:spcBef>
                          <a:spcPts val="0"/>
                        </a:spcBef>
                        <a:spcAft>
                          <a:spcPts val="0"/>
                        </a:spcAft>
                        <a:buClr>
                          <a:srgbClr val="000000"/>
                        </a:buClr>
                        <a:buSzPct val="25000"/>
                        <a:buFont typeface="Arial"/>
                        <a:buNone/>
                      </a:pPr>
                      <a:r>
                        <a:rPr lang="en-US" sz="800"/>
                        <a:t>groepsverband</a:t>
                      </a:r>
                    </a:p>
                    <a:p>
                      <a:pPr lvl="0" rtl="0">
                        <a:lnSpc>
                          <a:spcPct val="115000"/>
                        </a:lnSpc>
                        <a:spcBef>
                          <a:spcPts val="0"/>
                        </a:spcBef>
                        <a:spcAft>
                          <a:spcPts val="0"/>
                        </a:spcAft>
                        <a:buClr>
                          <a:srgbClr val="000000"/>
                        </a:buClr>
                        <a:buSzPct val="25000"/>
                        <a:buFont typeface="Arial"/>
                        <a:buNone/>
                      </a:pPr>
                      <a:r>
                        <a:rPr lang="en-US" sz="800"/>
                        <a:t>delinquentie</a:t>
                      </a:r>
                    </a:p>
                    <a:p>
                      <a:pPr lvl="0" rtl="0">
                        <a:lnSpc>
                          <a:spcPct val="115000"/>
                        </a:lnSpc>
                        <a:spcBef>
                          <a:spcPts val="0"/>
                        </a:spcBef>
                        <a:buClr>
                          <a:srgbClr val="000000"/>
                        </a:buClr>
                        <a:buSzPct val="25000"/>
                        <a:buFont typeface="Arial"/>
                        <a:buNone/>
                      </a:pPr>
                      <a:r>
                        <a:rPr lang="en-US" sz="800"/>
                        <a:t>schooluitval</a:t>
                      </a:r>
                    </a:p>
                  </a:txBody>
                  <a:tcPr marT="91425" marB="91425" marR="91425" marL="91425">
                    <a:solidFill>
                      <a:srgbClr val="FFFFFF"/>
                    </a:solidFill>
                  </a:tcPr>
                </a:tc>
              </a:tr>
            </a:tbl>
          </a:graphicData>
        </a:graphic>
      </p:graphicFrame>
      <p:sp>
        <p:nvSpPr>
          <p:cNvPr id="56" name="Shape 56"/>
          <p:cNvSpPr txBox="1"/>
          <p:nvPr/>
        </p:nvSpPr>
        <p:spPr>
          <a:xfrm rot="10800000">
            <a:off x="470119" y="82829"/>
            <a:ext cx="1424998" cy="550799"/>
          </a:xfrm>
          <a:prstGeom prst="rect">
            <a:avLst/>
          </a:prstGeom>
          <a:noFill/>
          <a:ln>
            <a:noFill/>
          </a:ln>
        </p:spPr>
        <p:txBody>
          <a:bodyPr anchorCtr="0" anchor="ctr" bIns="91425" lIns="91425" rIns="91425" tIns="91425">
            <a:noAutofit/>
          </a:bodyPr>
          <a:lstStyle/>
          <a:p>
            <a:pPr indent="0" lvl="0" marL="0" marR="0" rtl="0" algn="l">
              <a:lnSpc>
                <a:spcPct val="100000"/>
              </a:lnSpc>
              <a:spcBef>
                <a:spcPts val="0"/>
              </a:spcBef>
              <a:spcAft>
                <a:spcPts val="0"/>
              </a:spcAft>
              <a:buClr>
                <a:srgbClr val="000000"/>
              </a:buClr>
              <a:buFont typeface="Arial"/>
              <a:buNone/>
            </a:pPr>
            <a:r>
              <a:t/>
            </a:r>
            <a:endParaRPr b="0" i="0" sz="1400" u="none" cap="none" strike="noStrike">
              <a:solidFill>
                <a:srgbClr val="000000"/>
              </a:solidFill>
              <a:latin typeface="Arial"/>
              <a:ea typeface="Arial"/>
              <a:cs typeface="Arial"/>
              <a:sym typeface="Arial"/>
              <a:rtl val="0"/>
            </a:endParaRPr>
          </a:p>
        </p:txBody>
      </p:sp>
      <p:sp>
        <p:nvSpPr>
          <p:cNvPr id="57" name="Shape 57"/>
          <p:cNvSpPr txBox="1"/>
          <p:nvPr/>
        </p:nvSpPr>
        <p:spPr>
          <a:xfrm>
            <a:off x="727800" y="0"/>
            <a:ext cx="7688399" cy="409500"/>
          </a:xfrm>
          <a:prstGeom prst="rect">
            <a:avLst/>
          </a:prstGeom>
          <a:noFill/>
          <a:ln>
            <a:noFill/>
          </a:ln>
        </p:spPr>
        <p:txBody>
          <a:bodyPr anchorCtr="0" anchor="t" bIns="91425" lIns="91425" rIns="91425" tIns="91425">
            <a:noAutofit/>
          </a:bodyPr>
          <a:lstStyle/>
          <a:p>
            <a:pPr indent="0" lvl="0" marL="0" marR="0" rtl="0" algn="ctr">
              <a:lnSpc>
                <a:spcPct val="100000"/>
              </a:lnSpc>
              <a:spcBef>
                <a:spcPts val="0"/>
              </a:spcBef>
              <a:spcAft>
                <a:spcPts val="0"/>
              </a:spcAft>
              <a:buClr>
                <a:srgbClr val="000000"/>
              </a:buClr>
              <a:buSzPct val="25000"/>
              <a:buFont typeface="Arial"/>
              <a:buNone/>
            </a:pPr>
            <a:r>
              <a:rPr b="1" i="0" lang="en-US" sz="1900" u="none" cap="none" strike="noStrike">
                <a:solidFill>
                  <a:srgbClr val="000000"/>
                </a:solidFill>
                <a:latin typeface="Calibri"/>
                <a:ea typeface="Calibri"/>
                <a:cs typeface="Calibri"/>
                <a:sym typeface="Calibri"/>
                <a:rtl val="0"/>
              </a:rPr>
              <a:t>Normale ontwikkelings- en opvoedopgaven naar leeftijdsfase</a:t>
            </a: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1" name="Shape 61"/>
        <p:cNvGrpSpPr/>
        <p:nvPr/>
      </p:nvGrpSpPr>
      <p:grpSpPr>
        <a:xfrm>
          <a:off x="0" y="0"/>
          <a:ext cx="0" cy="0"/>
          <a:chOff x="0" y="0"/>
          <a:chExt cx="0" cy="0"/>
        </a:xfrm>
      </p:grpSpPr>
      <p:sp>
        <p:nvSpPr>
          <p:cNvPr id="62" name="Shape 62"/>
          <p:cNvSpPr txBox="1"/>
          <p:nvPr/>
        </p:nvSpPr>
        <p:spPr>
          <a:xfrm>
            <a:off x="653150" y="997850"/>
            <a:ext cx="8033700" cy="471598"/>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2"/>
              </a:buClr>
              <a:buSzPct val="25000"/>
              <a:buFont typeface="Calibri"/>
              <a:buNone/>
            </a:pPr>
            <a:r>
              <a:rPr b="1" i="0" lang="en-US" sz="2400" u="none" cap="none" strike="noStrike">
                <a:solidFill>
                  <a:srgbClr val="741B47"/>
                </a:solidFill>
                <a:latin typeface="Calibri"/>
                <a:ea typeface="Calibri"/>
                <a:cs typeface="Calibri"/>
                <a:sym typeface="Calibri"/>
                <a:rtl val="0"/>
              </a:rPr>
              <a:t>                      Oorzaken van (lichte) opvoedproblemen </a:t>
            </a:r>
          </a:p>
        </p:txBody>
      </p:sp>
      <p:sp>
        <p:nvSpPr>
          <p:cNvPr id="63" name="Shape 63"/>
          <p:cNvSpPr txBox="1"/>
          <p:nvPr/>
        </p:nvSpPr>
        <p:spPr>
          <a:xfrm>
            <a:off x="653150" y="1741725"/>
            <a:ext cx="8490599" cy="5039999"/>
          </a:xfrm>
          <a:prstGeom prst="rect">
            <a:avLst/>
          </a:prstGeom>
          <a:noFill/>
          <a:ln>
            <a:noFill/>
          </a:ln>
        </p:spPr>
        <p:txBody>
          <a:bodyPr anchorCtr="0" anchor="t" bIns="45700" lIns="91425" rIns="91425" tIns="45700">
            <a:noAutofit/>
          </a:bodyPr>
          <a:lstStyle/>
          <a:p>
            <a:pPr indent="0" lvl="0" marL="0" marR="0" rtl="0" algn="l">
              <a:lnSpc>
                <a:spcPct val="136842"/>
              </a:lnSpc>
              <a:spcBef>
                <a:spcPts val="0"/>
              </a:spcBef>
              <a:spcAft>
                <a:spcPts val="0"/>
              </a:spcAft>
              <a:buClr>
                <a:schemeClr val="dk1"/>
              </a:buClr>
              <a:buSzPct val="25000"/>
              <a:buFont typeface="Calibri"/>
              <a:buNone/>
            </a:pPr>
            <a:r>
              <a:rPr b="0" i="0" lang="en-US" sz="1900" u="none" cap="none" strike="noStrike">
                <a:solidFill>
                  <a:schemeClr val="dk1"/>
                </a:solidFill>
                <a:latin typeface="Calibri"/>
                <a:ea typeface="Calibri"/>
                <a:cs typeface="Calibri"/>
                <a:sym typeface="Calibri"/>
                <a:rtl val="0"/>
              </a:rPr>
              <a:t>Opvoeding kan worden gezien als een transactioneel proces, waarin ouders en kinderen elkaar wederzijds beïnvloeden in relatie met de specifieke omgeving van het gezin. Zowel kindfactoren, ouderfactoren als omgevingsfactoren hebben invloed op dit proces.</a:t>
            </a:r>
          </a:p>
          <a:p>
            <a:pPr indent="0" lvl="0" marL="0" marR="0" rtl="0" algn="l">
              <a:lnSpc>
                <a:spcPct val="100000"/>
              </a:lnSpc>
              <a:spcBef>
                <a:spcPts val="0"/>
              </a:spcBef>
              <a:spcAft>
                <a:spcPts val="0"/>
              </a:spcAft>
              <a:buClr>
                <a:srgbClr val="000000"/>
              </a:buClr>
              <a:buFont typeface="Arial"/>
              <a:buNone/>
            </a:pPr>
            <a:r>
              <a:t/>
            </a:r>
            <a:endParaRPr b="0" i="0" sz="1900" u="none" cap="none" strike="noStrike">
              <a:solidFill>
                <a:schemeClr val="dk1"/>
              </a:solidFill>
              <a:latin typeface="Calibri"/>
              <a:ea typeface="Calibri"/>
              <a:cs typeface="Calibri"/>
              <a:sym typeface="Calibri"/>
              <a:rtl val="0"/>
            </a:endParaRPr>
          </a:p>
          <a:p>
            <a:pPr indent="0" lvl="0" marL="0" marR="0" rtl="0" algn="l">
              <a:lnSpc>
                <a:spcPct val="136842"/>
              </a:lnSpc>
              <a:spcBef>
                <a:spcPts val="0"/>
              </a:spcBef>
              <a:spcAft>
                <a:spcPts val="0"/>
              </a:spcAft>
              <a:buClr>
                <a:schemeClr val="dk1"/>
              </a:buClr>
              <a:buSzPct val="25000"/>
              <a:buFont typeface="Calibri"/>
              <a:buNone/>
            </a:pPr>
            <a:r>
              <a:rPr b="0" i="0" lang="en-US" sz="1900" u="none" cap="none" strike="noStrike">
                <a:solidFill>
                  <a:schemeClr val="dk1"/>
                </a:solidFill>
                <a:latin typeface="Calibri"/>
                <a:ea typeface="Calibri"/>
                <a:cs typeface="Calibri"/>
                <a:sym typeface="Calibri"/>
                <a:rtl val="0"/>
              </a:rPr>
              <a:t>Het alom bekende, analytische ‘balansmodel van Bakker’ brengt dit proces schematisch vanuit de drie niveau’s - kind, ouder(s), omgeving - in beeld.</a:t>
            </a:r>
          </a:p>
          <a:p>
            <a:pPr indent="0" lvl="0" marL="0" marR="0" rtl="0" algn="l">
              <a:lnSpc>
                <a:spcPct val="100000"/>
              </a:lnSpc>
              <a:spcBef>
                <a:spcPts val="0"/>
              </a:spcBef>
              <a:spcAft>
                <a:spcPts val="0"/>
              </a:spcAft>
              <a:buClr>
                <a:srgbClr val="000000"/>
              </a:buClr>
              <a:buFont typeface="Arial"/>
              <a:buNone/>
            </a:pPr>
            <a:r>
              <a:t/>
            </a:r>
            <a:endParaRPr b="0" i="0" sz="1900" u="none" cap="none" strike="noStrike">
              <a:solidFill>
                <a:schemeClr val="dk1"/>
              </a:solidFill>
              <a:latin typeface="Calibri"/>
              <a:ea typeface="Calibri"/>
              <a:cs typeface="Calibri"/>
              <a:sym typeface="Calibri"/>
              <a:rtl val="0"/>
            </a:endParaRPr>
          </a:p>
        </p:txBody>
      </p:sp>
      <p:sp>
        <p:nvSpPr>
          <p:cNvPr id="64" name="Shape 64"/>
          <p:cNvSpPr txBox="1"/>
          <p:nvPr/>
        </p:nvSpPr>
        <p:spPr>
          <a:xfrm>
            <a:off x="6705600" y="6553200"/>
            <a:ext cx="1981199" cy="228600"/>
          </a:xfrm>
          <a:prstGeom prst="rect">
            <a:avLst/>
          </a:prstGeom>
          <a:noFill/>
          <a:ln>
            <a:noFill/>
          </a:ln>
        </p:spPr>
        <p:txBody>
          <a:bodyPr anchorCtr="0" anchor="t" bIns="45700" lIns="91425" rIns="91425" tIns="45700">
            <a:noAutofit/>
          </a:bodyPr>
          <a:lstStyle/>
          <a:p>
            <a:pPr indent="0" lvl="0" marL="0" marR="0" rtl="0" algn="r">
              <a:lnSpc>
                <a:spcPct val="100000"/>
              </a:lnSpc>
              <a:spcBef>
                <a:spcPts val="0"/>
              </a:spcBef>
              <a:spcAft>
                <a:spcPts val="0"/>
              </a:spcAft>
              <a:buClr>
                <a:srgbClr val="A08241"/>
              </a:buClr>
              <a:buSzPct val="25000"/>
              <a:buFont typeface="Calibri"/>
              <a:buNone/>
            </a:pPr>
            <a:r>
              <a:rPr b="0" i="0" lang="en-US" sz="1000" u="none" cap="none" strike="noStrike">
                <a:solidFill>
                  <a:srgbClr val="A08241"/>
                </a:solidFill>
                <a:latin typeface="Calibri"/>
                <a:ea typeface="Calibri"/>
                <a:cs typeface="Calibri"/>
                <a:sym typeface="Calibri"/>
                <a:rtl val="0"/>
              </a:rPr>
              <a:t>*</a:t>
            </a:r>
          </a:p>
        </p:txBody>
      </p:sp>
      <p:sp>
        <p:nvSpPr>
          <p:cNvPr id="65" name="Shape 65"/>
          <p:cNvSpPr txBox="1"/>
          <p:nvPr/>
        </p:nvSpPr>
        <p:spPr>
          <a:xfrm>
            <a:off x="1547812" y="6553200"/>
            <a:ext cx="5157787" cy="228600"/>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rgbClr val="A08241"/>
              </a:buClr>
              <a:buSzPct val="25000"/>
              <a:buFont typeface="Calibri"/>
              <a:buNone/>
            </a:pPr>
            <a:r>
              <a:rPr b="1" i="0" lang="en-US" sz="1000" u="none" cap="none" strike="noStrike">
                <a:solidFill>
                  <a:srgbClr val="A08241"/>
                </a:solidFill>
                <a:latin typeface="Calibri"/>
                <a:ea typeface="Calibri"/>
                <a:cs typeface="Calibri"/>
                <a:sym typeface="Calibri"/>
                <a:rtl val="0"/>
              </a:rPr>
              <a:t>Presentatie-titel | Wijzig deze tekst onder 'Beeld'&gt;'Koptekst en voettekst' |</a:t>
            </a:r>
          </a:p>
        </p:txBody>
      </p:sp>
      <p:sp>
        <p:nvSpPr>
          <p:cNvPr id="66" name="Shape 66"/>
          <p:cNvSpPr txBox="1"/>
          <p:nvPr>
            <p:ph idx="4294967295" type="ftr"/>
          </p:nvPr>
        </p:nvSpPr>
        <p:spPr>
          <a:xfrm>
            <a:off x="1547812" y="6553200"/>
            <a:ext cx="5157900" cy="228600"/>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rgbClr val="A08241"/>
              </a:buClr>
              <a:buSzPct val="25000"/>
              <a:buFont typeface="Arial"/>
              <a:buNone/>
            </a:pPr>
            <a:r>
              <a:t/>
            </a:r>
            <a:endParaRPr b="1" i="0" sz="1000" u="none" cap="none" strike="noStrike">
              <a:solidFill>
                <a:srgbClr val="A08241"/>
              </a:solidFill>
              <a:latin typeface="Arial"/>
              <a:ea typeface="Arial"/>
              <a:cs typeface="Arial"/>
              <a:sym typeface="Arial"/>
              <a:rtl val="0"/>
            </a:endParaRPr>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0" name="Shape 70"/>
        <p:cNvGrpSpPr/>
        <p:nvPr/>
      </p:nvGrpSpPr>
      <p:grpSpPr>
        <a:xfrm>
          <a:off x="0" y="0"/>
          <a:ext cx="0" cy="0"/>
          <a:chOff x="0" y="0"/>
          <a:chExt cx="0" cy="0"/>
        </a:xfrm>
      </p:grpSpPr>
      <p:sp>
        <p:nvSpPr>
          <p:cNvPr id="71" name="Shape 71"/>
          <p:cNvSpPr txBox="1"/>
          <p:nvPr/>
        </p:nvSpPr>
        <p:spPr>
          <a:xfrm>
            <a:off x="304800" y="304800"/>
            <a:ext cx="3000000" cy="3000000"/>
          </a:xfrm>
          <a:prstGeom prst="rect">
            <a:avLst/>
          </a:prstGeom>
          <a:noFill/>
          <a:ln>
            <a:noFill/>
          </a:ln>
        </p:spPr>
        <p:txBody>
          <a:bodyPr anchorCtr="0" anchor="ctr" bIns="91425" lIns="91425" rIns="91425" tIns="91425">
            <a:noAutofit/>
          </a:bodyPr>
          <a:lstStyle/>
          <a:p>
            <a:pPr indent="0" lvl="0" marL="0" marR="0" rtl="0" algn="l">
              <a:lnSpc>
                <a:spcPct val="100000"/>
              </a:lnSpc>
              <a:spcBef>
                <a:spcPts val="0"/>
              </a:spcBef>
              <a:spcAft>
                <a:spcPts val="0"/>
              </a:spcAft>
              <a:buClr>
                <a:srgbClr val="000000"/>
              </a:buClr>
              <a:buFont typeface="Arial"/>
              <a:buNone/>
            </a:pPr>
            <a:r>
              <a:t/>
            </a:r>
            <a:endParaRPr b="0" i="0" sz="1400" u="none" cap="none" strike="noStrike">
              <a:solidFill>
                <a:srgbClr val="000000"/>
              </a:solidFill>
              <a:latin typeface="Arial"/>
              <a:ea typeface="Arial"/>
              <a:cs typeface="Arial"/>
              <a:sym typeface="Arial"/>
              <a:rtl val="0"/>
            </a:endParaRPr>
          </a:p>
        </p:txBody>
      </p:sp>
      <p:sp>
        <p:nvSpPr>
          <p:cNvPr id="72" name="Shape 72"/>
          <p:cNvSpPr txBox="1"/>
          <p:nvPr/>
        </p:nvSpPr>
        <p:spPr>
          <a:xfrm>
            <a:off x="304800" y="304800"/>
            <a:ext cx="8100000" cy="6553200"/>
          </a:xfrm>
          <a:prstGeom prst="rect">
            <a:avLst/>
          </a:prstGeom>
          <a:noFill/>
          <a:ln>
            <a:noFill/>
          </a:ln>
        </p:spPr>
        <p:txBody>
          <a:bodyPr anchorCtr="0" anchor="ctr" bIns="91425" lIns="91425" rIns="91425" tIns="91425">
            <a:noAutofit/>
          </a:bodyPr>
          <a:lstStyle/>
          <a:p>
            <a:pPr indent="0" lvl="0" marL="0" marR="0" rtl="0" algn="l">
              <a:lnSpc>
                <a:spcPct val="100000"/>
              </a:lnSpc>
              <a:spcBef>
                <a:spcPts val="0"/>
              </a:spcBef>
              <a:spcAft>
                <a:spcPts val="0"/>
              </a:spcAft>
              <a:buClr>
                <a:srgbClr val="000000"/>
              </a:buClr>
              <a:buFont typeface="Arial"/>
              <a:buNone/>
            </a:pPr>
            <a:r>
              <a:t/>
            </a:r>
            <a:endParaRPr b="0" i="0" sz="1400" u="none" cap="none" strike="noStrike">
              <a:solidFill>
                <a:srgbClr val="000000"/>
              </a:solidFill>
              <a:latin typeface="Arial"/>
              <a:ea typeface="Arial"/>
              <a:cs typeface="Arial"/>
              <a:sym typeface="Arial"/>
              <a:rtl val="0"/>
            </a:endParaRPr>
          </a:p>
        </p:txBody>
      </p:sp>
      <p:sp>
        <p:nvSpPr>
          <p:cNvPr id="73" name="Shape 73"/>
          <p:cNvSpPr txBox="1"/>
          <p:nvPr/>
        </p:nvSpPr>
        <p:spPr>
          <a:xfrm>
            <a:off x="304800" y="304800"/>
            <a:ext cx="3000000" cy="3000000"/>
          </a:xfrm>
          <a:prstGeom prst="rect">
            <a:avLst/>
          </a:prstGeom>
          <a:noFill/>
          <a:ln>
            <a:noFill/>
          </a:ln>
        </p:spPr>
        <p:txBody>
          <a:bodyPr anchorCtr="0" anchor="ctr" bIns="91425" lIns="91425" rIns="91425" tIns="91425">
            <a:noAutofit/>
          </a:bodyPr>
          <a:lstStyle/>
          <a:p>
            <a:pPr indent="0" lvl="0" marL="0" marR="0" rtl="0" algn="l">
              <a:lnSpc>
                <a:spcPct val="100000"/>
              </a:lnSpc>
              <a:spcBef>
                <a:spcPts val="0"/>
              </a:spcBef>
              <a:spcAft>
                <a:spcPts val="0"/>
              </a:spcAft>
              <a:buClr>
                <a:srgbClr val="000000"/>
              </a:buClr>
              <a:buFont typeface="Arial"/>
              <a:buNone/>
            </a:pPr>
            <a:r>
              <a:t/>
            </a:r>
            <a:endParaRPr b="0" i="0" sz="1400" u="none" cap="none" strike="noStrike">
              <a:solidFill>
                <a:srgbClr val="000000"/>
              </a:solidFill>
              <a:latin typeface="Arial"/>
              <a:ea typeface="Arial"/>
              <a:cs typeface="Arial"/>
              <a:sym typeface="Arial"/>
              <a:rtl val="0"/>
            </a:endParaRPr>
          </a:p>
        </p:txBody>
      </p:sp>
      <p:sp>
        <p:nvSpPr>
          <p:cNvPr id="74" name="Shape 74"/>
          <p:cNvSpPr txBox="1"/>
          <p:nvPr/>
        </p:nvSpPr>
        <p:spPr>
          <a:xfrm>
            <a:off x="37275" y="93175"/>
            <a:ext cx="8991899" cy="6615599"/>
          </a:xfrm>
          <a:prstGeom prst="rect">
            <a:avLst/>
          </a:prstGeom>
          <a:noFill/>
          <a:ln>
            <a:noFill/>
          </a:ln>
        </p:spPr>
        <p:txBody>
          <a:bodyPr anchorCtr="0" anchor="ctr" bIns="91425" lIns="91425" rIns="91425" tIns="91425">
            <a:noAutofit/>
          </a:bodyPr>
          <a:lstStyle/>
          <a:p>
            <a:pPr indent="0" lvl="0" marL="0" marR="0" rtl="0" algn="l">
              <a:lnSpc>
                <a:spcPct val="100000"/>
              </a:lnSpc>
              <a:spcBef>
                <a:spcPts val="0"/>
              </a:spcBef>
              <a:spcAft>
                <a:spcPts val="0"/>
              </a:spcAft>
              <a:buClr>
                <a:srgbClr val="000000"/>
              </a:buClr>
              <a:buFont typeface="Arial"/>
              <a:buNone/>
            </a:pPr>
            <a:r>
              <a:t/>
            </a:r>
            <a:endParaRPr b="0" i="0" sz="1400" u="none" cap="none" strike="noStrike">
              <a:solidFill>
                <a:srgbClr val="000000"/>
              </a:solidFill>
              <a:latin typeface="Arial"/>
              <a:ea typeface="Arial"/>
              <a:cs typeface="Arial"/>
              <a:sym typeface="Arial"/>
              <a:rtl val="0"/>
            </a:endParaRPr>
          </a:p>
        </p:txBody>
      </p:sp>
      <p:sp>
        <p:nvSpPr>
          <p:cNvPr id="75" name="Shape 75"/>
          <p:cNvSpPr txBox="1"/>
          <p:nvPr/>
        </p:nvSpPr>
        <p:spPr>
          <a:xfrm>
            <a:off x="304800" y="304800"/>
            <a:ext cx="3000000" cy="3000000"/>
          </a:xfrm>
          <a:prstGeom prst="rect">
            <a:avLst/>
          </a:prstGeom>
          <a:noFill/>
          <a:ln>
            <a:noFill/>
          </a:ln>
        </p:spPr>
        <p:txBody>
          <a:bodyPr anchorCtr="0" anchor="ctr" bIns="91425" lIns="91425" rIns="91425" tIns="91425">
            <a:noAutofit/>
          </a:bodyPr>
          <a:lstStyle/>
          <a:p>
            <a:pPr indent="0" lvl="0" marL="0" marR="0" rtl="0" algn="l">
              <a:lnSpc>
                <a:spcPct val="100000"/>
              </a:lnSpc>
              <a:spcBef>
                <a:spcPts val="0"/>
              </a:spcBef>
              <a:spcAft>
                <a:spcPts val="0"/>
              </a:spcAft>
              <a:buClr>
                <a:srgbClr val="000000"/>
              </a:buClr>
              <a:buFont typeface="Arial"/>
              <a:buNone/>
            </a:pPr>
            <a:r>
              <a:t/>
            </a:r>
            <a:endParaRPr b="0" i="0" sz="1400" u="none" cap="none" strike="noStrike">
              <a:solidFill>
                <a:srgbClr val="000000"/>
              </a:solidFill>
              <a:latin typeface="Arial"/>
              <a:ea typeface="Arial"/>
              <a:cs typeface="Arial"/>
              <a:sym typeface="Arial"/>
              <a:rtl val="0"/>
            </a:endParaRPr>
          </a:p>
        </p:txBody>
      </p:sp>
      <p:pic>
        <p:nvPicPr>
          <p:cNvPr id="76" name="Shape 76"/>
          <p:cNvPicPr preferRelativeResize="0"/>
          <p:nvPr/>
        </p:nvPicPr>
        <p:blipFill>
          <a:blip r:embed="rId3">
            <a:alphaModFix/>
          </a:blip>
          <a:stretch>
            <a:fillRect/>
          </a:stretch>
        </p:blipFill>
        <p:spPr>
          <a:xfrm>
            <a:off x="2376325" y="389525"/>
            <a:ext cx="5837149" cy="6319249"/>
          </a:xfrm>
          <a:prstGeom prst="rect">
            <a:avLst/>
          </a:prstGeom>
          <a:noFill/>
          <a:ln>
            <a:noFill/>
          </a:ln>
        </p:spPr>
      </p:pic>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0" name="Shape 80"/>
        <p:cNvGrpSpPr/>
        <p:nvPr/>
      </p:nvGrpSpPr>
      <p:grpSpPr>
        <a:xfrm>
          <a:off x="0" y="0"/>
          <a:ext cx="0" cy="0"/>
          <a:chOff x="0" y="0"/>
          <a:chExt cx="0" cy="0"/>
        </a:xfrm>
      </p:grpSpPr>
      <p:sp>
        <p:nvSpPr>
          <p:cNvPr id="81" name="Shape 81"/>
          <p:cNvSpPr txBox="1"/>
          <p:nvPr>
            <p:ph type="title"/>
          </p:nvPr>
        </p:nvSpPr>
        <p:spPr>
          <a:xfrm>
            <a:off x="1547825" y="1016000"/>
            <a:ext cx="7139099" cy="489898"/>
          </a:xfrm>
          <a:prstGeom prst="rect">
            <a:avLst/>
          </a:prstGeom>
          <a:noFill/>
          <a:ln>
            <a:noFill/>
          </a:ln>
        </p:spPr>
        <p:txBody>
          <a:bodyPr anchorCtr="0" anchor="t" bIns="91425" lIns="91425" rIns="91425" tIns="91425">
            <a:noAutofit/>
          </a:bodyPr>
          <a:lstStyle/>
          <a:p>
            <a:pPr indent="0" lvl="0" marL="0" marR="0" rtl="0" algn="l">
              <a:lnSpc>
                <a:spcPct val="100000"/>
              </a:lnSpc>
              <a:spcBef>
                <a:spcPts val="0"/>
              </a:spcBef>
              <a:spcAft>
                <a:spcPts val="0"/>
              </a:spcAft>
              <a:buClr>
                <a:srgbClr val="4C1130"/>
              </a:buClr>
              <a:buSzPct val="25000"/>
              <a:buFont typeface="Arial"/>
              <a:buNone/>
            </a:pPr>
            <a:r>
              <a:rPr b="1" i="0" lang="en-US" sz="2400" u="none" cap="none" strike="noStrike">
                <a:solidFill>
                  <a:srgbClr val="4C1130"/>
                </a:solidFill>
                <a:latin typeface="Calibri"/>
                <a:ea typeface="Calibri"/>
                <a:cs typeface="Calibri"/>
                <a:sym typeface="Calibri"/>
                <a:rtl val="0"/>
              </a:rPr>
              <a:t>Gevolgen</a:t>
            </a:r>
          </a:p>
        </p:txBody>
      </p:sp>
      <p:sp>
        <p:nvSpPr>
          <p:cNvPr id="82" name="Shape 82"/>
          <p:cNvSpPr txBox="1"/>
          <p:nvPr>
            <p:ph idx="1" type="body"/>
          </p:nvPr>
        </p:nvSpPr>
        <p:spPr>
          <a:xfrm>
            <a:off x="547074" y="1719925"/>
            <a:ext cx="8415600" cy="4902299"/>
          </a:xfrm>
          <a:prstGeom prst="rect">
            <a:avLst/>
          </a:prstGeom>
          <a:noFill/>
          <a:ln>
            <a:noFill/>
          </a:ln>
        </p:spPr>
        <p:txBody>
          <a:bodyPr anchorCtr="0" anchor="t" bIns="91425" lIns="91425" rIns="91425" tIns="91425">
            <a:noAutofit/>
          </a:bodyPr>
          <a:lstStyle/>
          <a:p>
            <a:pPr indent="-349250" lvl="0" marL="457200" marR="0" rtl="0" algn="l">
              <a:lnSpc>
                <a:spcPct val="136842"/>
              </a:lnSpc>
              <a:spcBef>
                <a:spcPts val="0"/>
              </a:spcBef>
              <a:spcAft>
                <a:spcPts val="0"/>
              </a:spcAft>
              <a:buClr>
                <a:schemeClr val="dk1"/>
              </a:buClr>
              <a:buSzPct val="100000"/>
              <a:buFont typeface="Calibri"/>
              <a:buChar char="●"/>
            </a:pPr>
            <a:r>
              <a:rPr b="0" i="0" lang="en-US" sz="1900" u="none" cap="none" strike="noStrike">
                <a:solidFill>
                  <a:schemeClr val="dk1"/>
                </a:solidFill>
                <a:latin typeface="Calibri"/>
                <a:ea typeface="Calibri"/>
                <a:cs typeface="Calibri"/>
                <a:sym typeface="Calibri"/>
                <a:rtl val="0"/>
              </a:rPr>
              <a:t>5% van de gezinnen heeft te maken met een opeenstapeling van problemen.  1 tot 4% van de ouders heeft veel zorgen over de opvoeding of ontwikkeling.</a:t>
            </a:r>
          </a:p>
          <a:p>
            <a:pPr indent="-349250" lvl="0" marL="457200" marR="0" rtl="0" algn="l">
              <a:lnSpc>
                <a:spcPct val="136842"/>
              </a:lnSpc>
              <a:spcBef>
                <a:spcPts val="380"/>
              </a:spcBef>
              <a:spcAft>
                <a:spcPts val="0"/>
              </a:spcAft>
              <a:buClr>
                <a:schemeClr val="dk1"/>
              </a:buClr>
              <a:buSzPct val="100000"/>
              <a:buFont typeface="Calibri"/>
              <a:buChar char="●"/>
            </a:pPr>
            <a:r>
              <a:rPr b="0" i="0" lang="en-US" sz="1900" u="none" cap="none" strike="noStrike">
                <a:solidFill>
                  <a:schemeClr val="dk1"/>
                </a:solidFill>
                <a:latin typeface="Calibri"/>
                <a:ea typeface="Calibri"/>
                <a:cs typeface="Calibri"/>
                <a:sym typeface="Calibri"/>
                <a:rtl val="0"/>
              </a:rPr>
              <a:t>Grote meerderheid van de ouders kan voor hulp en ondersteuning bij het opvoeden terugvallen op hun informele persoonlijke netwerk.</a:t>
            </a:r>
          </a:p>
          <a:p>
            <a:pPr indent="-349250" lvl="0" marL="457200" marR="0" rtl="0" algn="l">
              <a:lnSpc>
                <a:spcPct val="136842"/>
              </a:lnSpc>
              <a:spcBef>
                <a:spcPts val="380"/>
              </a:spcBef>
              <a:spcAft>
                <a:spcPts val="0"/>
              </a:spcAft>
              <a:buClr>
                <a:schemeClr val="dk1"/>
              </a:buClr>
              <a:buSzPct val="100000"/>
              <a:buFont typeface="Calibri"/>
              <a:buChar char="●"/>
            </a:pPr>
            <a:r>
              <a:rPr b="0" i="0" lang="en-US" sz="1900" u="none" cap="none" strike="noStrike">
                <a:solidFill>
                  <a:schemeClr val="dk1"/>
                </a:solidFill>
                <a:latin typeface="Calibri"/>
                <a:ea typeface="Calibri"/>
                <a:cs typeface="Calibri"/>
                <a:sym typeface="Calibri"/>
                <a:rtl val="0"/>
              </a:rPr>
              <a:t>Vrienden, familie, buren, lotgenoten zijn (meestal) de eersten met wie de zorgen gedeeld worden. Daarna komen andere opvoeders/zorgverleners: huisarts, leerkracht of leidsters, jeugdarts of –verpleegkundige, pedagoog/psycholoog</a:t>
            </a:r>
          </a:p>
          <a:p>
            <a:pPr indent="-349250" lvl="0" marL="457200" marR="0" rtl="0" algn="l">
              <a:lnSpc>
                <a:spcPct val="136842"/>
              </a:lnSpc>
              <a:spcBef>
                <a:spcPts val="380"/>
              </a:spcBef>
              <a:spcAft>
                <a:spcPts val="0"/>
              </a:spcAft>
              <a:buClr>
                <a:schemeClr val="dk1"/>
              </a:buClr>
              <a:buSzPct val="100000"/>
              <a:buFont typeface="Calibri"/>
              <a:buChar char="●"/>
            </a:pPr>
            <a:r>
              <a:rPr b="0" i="0" lang="en-US" sz="1900" u="none" cap="none" strike="noStrike">
                <a:solidFill>
                  <a:schemeClr val="dk1"/>
                </a:solidFill>
                <a:latin typeface="Calibri"/>
                <a:ea typeface="Calibri"/>
                <a:cs typeface="Calibri"/>
                <a:sym typeface="Calibri"/>
                <a:rtl val="0"/>
              </a:rPr>
              <a:t>Een aantal groepen ouders ontvangen onvoldoende steun: gezinnen met een laag inkomen, eenoudergezinnen en gezinnen met jonge kinderen.</a:t>
            </a:r>
          </a:p>
          <a:p>
            <a:pPr indent="-342900" lvl="0" marL="457200" marR="0" rtl="0" algn="l">
              <a:lnSpc>
                <a:spcPct val="136842"/>
              </a:lnSpc>
              <a:spcBef>
                <a:spcPts val="380"/>
              </a:spcBef>
              <a:spcAft>
                <a:spcPts val="0"/>
              </a:spcAft>
              <a:buClr>
                <a:schemeClr val="dk1"/>
              </a:buClr>
              <a:buSzPct val="94736"/>
              <a:buFont typeface="Arial"/>
              <a:buNone/>
            </a:pPr>
            <a:r>
              <a:t/>
            </a:r>
            <a:endParaRPr b="0" i="0" sz="1900" u="none" cap="none" strike="noStrike">
              <a:solidFill>
                <a:schemeClr val="dk1"/>
              </a:solidFill>
              <a:latin typeface="Calibri"/>
              <a:ea typeface="Calibri"/>
              <a:cs typeface="Calibri"/>
              <a:sym typeface="Calibri"/>
              <a:rtl val="0"/>
            </a:endParaRPr>
          </a:p>
          <a:p>
            <a:pPr indent="-349250" lvl="0" marL="457200" marR="0" rtl="0" algn="l">
              <a:lnSpc>
                <a:spcPct val="136842"/>
              </a:lnSpc>
              <a:spcBef>
                <a:spcPts val="380"/>
              </a:spcBef>
              <a:spcAft>
                <a:spcPts val="0"/>
              </a:spcAft>
              <a:buClr>
                <a:schemeClr val="dk1"/>
              </a:buClr>
              <a:buSzPct val="100000"/>
              <a:buFont typeface="Calibri"/>
              <a:buChar char="●"/>
            </a:pPr>
            <a:r>
              <a:rPr b="0" i="0" lang="en-US" sz="1900" u="none" cap="none" strike="noStrike">
                <a:solidFill>
                  <a:schemeClr val="dk1"/>
                </a:solidFill>
                <a:latin typeface="Calibri"/>
                <a:ea typeface="Calibri"/>
                <a:cs typeface="Calibri"/>
                <a:sym typeface="Calibri"/>
                <a:rtl val="0"/>
              </a:rPr>
              <a:t>Plus ……….</a:t>
            </a:r>
          </a:p>
          <a:p>
            <a:pPr indent="-228600" lvl="0" marL="342900" marR="0" rtl="0" algn="l">
              <a:lnSpc>
                <a:spcPct val="136842"/>
              </a:lnSpc>
              <a:spcBef>
                <a:spcPts val="380"/>
              </a:spcBef>
              <a:spcAft>
                <a:spcPts val="0"/>
              </a:spcAft>
              <a:buClr>
                <a:schemeClr val="dk1"/>
              </a:buClr>
              <a:buSzPct val="100000"/>
              <a:buFont typeface="Arial"/>
              <a:buNone/>
            </a:pPr>
            <a:r>
              <a:t/>
            </a:r>
            <a:endParaRPr b="0" i="0" sz="1800" u="none" cap="none" strike="noStrike">
              <a:solidFill>
                <a:schemeClr val="dk1"/>
              </a:solidFill>
              <a:latin typeface="Calibri"/>
              <a:ea typeface="Calibri"/>
              <a:cs typeface="Calibri"/>
              <a:sym typeface="Calibri"/>
              <a:rtl val="0"/>
            </a:endParaRPr>
          </a:p>
        </p:txBody>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6" name="Shape 86"/>
        <p:cNvGrpSpPr/>
        <p:nvPr/>
      </p:nvGrpSpPr>
      <p:grpSpPr>
        <a:xfrm>
          <a:off x="0" y="0"/>
          <a:ext cx="0" cy="0"/>
          <a:chOff x="0" y="0"/>
          <a:chExt cx="0" cy="0"/>
        </a:xfrm>
      </p:grpSpPr>
      <p:sp>
        <p:nvSpPr>
          <p:cNvPr id="87" name="Shape 87"/>
          <p:cNvSpPr txBox="1"/>
          <p:nvPr/>
        </p:nvSpPr>
        <p:spPr>
          <a:xfrm>
            <a:off x="899591" y="1146100"/>
            <a:ext cx="8148156" cy="5600100"/>
          </a:xfrm>
          <a:prstGeom prst="rect">
            <a:avLst/>
          </a:prstGeom>
          <a:noFill/>
          <a:ln>
            <a:noFill/>
          </a:ln>
        </p:spPr>
        <p:txBody>
          <a:bodyPr anchorCtr="0" anchor="ctr" bIns="91425" lIns="91425" rIns="91425" tIns="91425">
            <a:noAutofit/>
          </a:bodyPr>
          <a:lstStyle/>
          <a:p>
            <a:pPr indent="0" lvl="0" marL="0" marR="0" rtl="0" algn="l">
              <a:lnSpc>
                <a:spcPct val="100000"/>
              </a:lnSpc>
              <a:spcBef>
                <a:spcPts val="0"/>
              </a:spcBef>
              <a:spcAft>
                <a:spcPts val="0"/>
              </a:spcAft>
              <a:buClr>
                <a:srgbClr val="9900FF"/>
              </a:buClr>
              <a:buSzPct val="25000"/>
              <a:buFont typeface="Calibri"/>
              <a:buNone/>
            </a:pPr>
            <a:r>
              <a:rPr b="1" i="0" lang="en-US" sz="2400" u="none" cap="none" strike="noStrike">
                <a:solidFill>
                  <a:srgbClr val="9900FF"/>
                </a:solidFill>
                <a:latin typeface="Calibri"/>
                <a:ea typeface="Calibri"/>
                <a:cs typeface="Calibri"/>
                <a:sym typeface="Calibri"/>
                <a:rtl val="0"/>
              </a:rPr>
              <a:t> Enorme stijging gebruik gespecialiseerde jeugdzorg*</a:t>
            </a:r>
          </a:p>
          <a:p>
            <a:pPr indent="0" lvl="0" marL="0" marR="0" rtl="0" algn="l">
              <a:lnSpc>
                <a:spcPct val="100000"/>
              </a:lnSpc>
              <a:spcBef>
                <a:spcPts val="0"/>
              </a:spcBef>
              <a:spcAft>
                <a:spcPts val="0"/>
              </a:spcAft>
              <a:buClr>
                <a:srgbClr val="000000"/>
              </a:buClr>
              <a:buFont typeface="Arial"/>
              <a:buNone/>
            </a:pPr>
            <a:r>
              <a:t/>
            </a:r>
            <a:endParaRPr b="1" i="0" sz="2400" u="none" cap="none" strike="noStrike">
              <a:solidFill>
                <a:srgbClr val="9900FF"/>
              </a:solidFill>
              <a:latin typeface="Calibri"/>
              <a:ea typeface="Calibri"/>
              <a:cs typeface="Calibri"/>
              <a:sym typeface="Calibri"/>
              <a:rtl val="0"/>
            </a:endParaRPr>
          </a:p>
          <a:p>
            <a:pPr indent="0" lvl="0" marL="0" marR="0" rtl="0" algn="l">
              <a:lnSpc>
                <a:spcPct val="100000"/>
              </a:lnSpc>
              <a:spcBef>
                <a:spcPts val="0"/>
              </a:spcBef>
              <a:spcAft>
                <a:spcPts val="0"/>
              </a:spcAft>
              <a:buClr>
                <a:srgbClr val="000000"/>
              </a:buClr>
              <a:buFont typeface="Arial"/>
              <a:buNone/>
            </a:pPr>
            <a:r>
              <a:t/>
            </a:r>
            <a:endParaRPr b="1" i="0" sz="2400" u="none" cap="none" strike="noStrike">
              <a:solidFill>
                <a:srgbClr val="9900FF"/>
              </a:solidFill>
              <a:latin typeface="Calibri"/>
              <a:ea typeface="Calibri"/>
              <a:cs typeface="Calibri"/>
              <a:sym typeface="Calibri"/>
              <a:rtl val="0"/>
            </a:endParaRPr>
          </a:p>
          <a:p>
            <a:pPr indent="0" lvl="0" marL="0" marR="0" rtl="0" algn="l">
              <a:lnSpc>
                <a:spcPct val="100000"/>
              </a:lnSpc>
              <a:spcBef>
                <a:spcPts val="0"/>
              </a:spcBef>
              <a:spcAft>
                <a:spcPts val="0"/>
              </a:spcAft>
              <a:buClr>
                <a:schemeClr val="dk1"/>
              </a:buClr>
              <a:buSzPct val="25000"/>
              <a:buFont typeface="Calibri"/>
              <a:buNone/>
            </a:pPr>
            <a:r>
              <a:rPr b="0" i="0" lang="en-US" sz="1900" u="none" cap="none" strike="noStrike">
                <a:solidFill>
                  <a:schemeClr val="dk1"/>
                </a:solidFill>
                <a:latin typeface="Calibri"/>
                <a:ea typeface="Calibri"/>
                <a:cs typeface="Calibri"/>
                <a:sym typeface="Calibri"/>
                <a:rtl val="0"/>
              </a:rPr>
              <a:t>*  Jeugd-&amp; opvoedhulp gemiddeld ± 7% per jaar</a:t>
            </a:r>
          </a:p>
          <a:p>
            <a:pPr indent="0" lvl="0" marL="0" marR="0" rtl="0" algn="l">
              <a:lnSpc>
                <a:spcPct val="100000"/>
              </a:lnSpc>
              <a:spcBef>
                <a:spcPts val="0"/>
              </a:spcBef>
              <a:spcAft>
                <a:spcPts val="0"/>
              </a:spcAft>
              <a:buClr>
                <a:srgbClr val="000000"/>
              </a:buClr>
              <a:buFont typeface="Arial"/>
              <a:buNone/>
            </a:pPr>
            <a:r>
              <a:t/>
            </a:r>
            <a:endParaRPr b="0" i="0" sz="1900" u="none" cap="none" strike="noStrike">
              <a:solidFill>
                <a:schemeClr val="dk1"/>
              </a:solidFill>
              <a:latin typeface="Calibri"/>
              <a:ea typeface="Calibri"/>
              <a:cs typeface="Calibri"/>
              <a:sym typeface="Calibri"/>
              <a:rtl val="0"/>
            </a:endParaRPr>
          </a:p>
          <a:p>
            <a:pPr indent="0" lvl="0" marL="0" marR="0" rtl="0" algn="l">
              <a:lnSpc>
                <a:spcPct val="100000"/>
              </a:lnSpc>
              <a:spcBef>
                <a:spcPts val="0"/>
              </a:spcBef>
              <a:spcAft>
                <a:spcPts val="0"/>
              </a:spcAft>
              <a:buClr>
                <a:schemeClr val="dk1"/>
              </a:buClr>
              <a:buSzPct val="25000"/>
              <a:buFont typeface="Calibri"/>
              <a:buNone/>
            </a:pPr>
            <a:r>
              <a:rPr b="0" i="0" lang="en-US" sz="1900" u="none" cap="none" strike="noStrike">
                <a:solidFill>
                  <a:schemeClr val="dk1"/>
                </a:solidFill>
                <a:latin typeface="Calibri"/>
                <a:ea typeface="Calibri"/>
                <a:cs typeface="Calibri"/>
                <a:sym typeface="Calibri"/>
                <a:rtl val="0"/>
              </a:rPr>
              <a:t>*  Jeugd GGZ ± 12% per jaar</a:t>
            </a:r>
          </a:p>
          <a:p>
            <a:pPr indent="0" lvl="0" marL="0" marR="0" rtl="0" algn="l">
              <a:lnSpc>
                <a:spcPct val="100000"/>
              </a:lnSpc>
              <a:spcBef>
                <a:spcPts val="0"/>
              </a:spcBef>
              <a:spcAft>
                <a:spcPts val="0"/>
              </a:spcAft>
              <a:buClr>
                <a:srgbClr val="000000"/>
              </a:buClr>
              <a:buFont typeface="Arial"/>
              <a:buNone/>
            </a:pPr>
            <a:r>
              <a:t/>
            </a:r>
            <a:endParaRPr b="0" i="0" sz="1900" u="none" cap="none" strike="noStrike">
              <a:solidFill>
                <a:schemeClr val="dk1"/>
              </a:solidFill>
              <a:latin typeface="Calibri"/>
              <a:ea typeface="Calibri"/>
              <a:cs typeface="Calibri"/>
              <a:sym typeface="Calibri"/>
              <a:rtl val="0"/>
            </a:endParaRPr>
          </a:p>
          <a:p>
            <a:pPr indent="0" lvl="0" marL="0" marR="0" rtl="0" algn="l">
              <a:lnSpc>
                <a:spcPct val="100000"/>
              </a:lnSpc>
              <a:spcBef>
                <a:spcPts val="0"/>
              </a:spcBef>
              <a:spcAft>
                <a:spcPts val="0"/>
              </a:spcAft>
              <a:buClr>
                <a:schemeClr val="dk1"/>
              </a:buClr>
              <a:buSzPct val="25000"/>
              <a:buFont typeface="Calibri"/>
              <a:buNone/>
            </a:pPr>
            <a:r>
              <a:rPr b="0" i="0" lang="en-US" sz="1900" u="none" cap="none" strike="noStrike">
                <a:solidFill>
                  <a:schemeClr val="dk1"/>
                </a:solidFill>
                <a:latin typeface="Calibri"/>
                <a:ea typeface="Calibri"/>
                <a:cs typeface="Calibri"/>
                <a:sym typeface="Calibri"/>
                <a:rtl val="0"/>
              </a:rPr>
              <a:t>*  Cluster 4 onderwijs ± 17% per jaar </a:t>
            </a:r>
          </a:p>
          <a:p>
            <a:pPr indent="0" lvl="0" marL="0" marR="0" rtl="0" algn="l">
              <a:lnSpc>
                <a:spcPct val="100000"/>
              </a:lnSpc>
              <a:spcBef>
                <a:spcPts val="0"/>
              </a:spcBef>
              <a:spcAft>
                <a:spcPts val="0"/>
              </a:spcAft>
              <a:buClr>
                <a:srgbClr val="000000"/>
              </a:buClr>
              <a:buFont typeface="Arial"/>
              <a:buNone/>
            </a:pPr>
            <a:r>
              <a:t/>
            </a:r>
            <a:endParaRPr b="0" i="0" sz="2400" u="none" cap="none" strike="noStrike">
              <a:solidFill>
                <a:schemeClr val="dk1"/>
              </a:solidFill>
              <a:latin typeface="Arial"/>
              <a:ea typeface="Arial"/>
              <a:cs typeface="Arial"/>
              <a:sym typeface="Arial"/>
              <a:rtl val="0"/>
            </a:endParaRPr>
          </a:p>
          <a:p>
            <a:pPr indent="0" lvl="0" marL="0" marR="0" rtl="0" algn="l">
              <a:lnSpc>
                <a:spcPct val="100000"/>
              </a:lnSpc>
              <a:spcBef>
                <a:spcPts val="0"/>
              </a:spcBef>
              <a:spcAft>
                <a:spcPts val="0"/>
              </a:spcAft>
              <a:buClr>
                <a:srgbClr val="000000"/>
              </a:buClr>
              <a:buFont typeface="Arial"/>
              <a:buNone/>
            </a:pPr>
            <a:r>
              <a:t/>
            </a:r>
            <a:endParaRPr b="0" i="0" sz="2400" u="none" cap="none" strike="noStrike">
              <a:solidFill>
                <a:schemeClr val="dk1"/>
              </a:solidFill>
              <a:latin typeface="Arial"/>
              <a:ea typeface="Arial"/>
              <a:cs typeface="Arial"/>
              <a:sym typeface="Arial"/>
              <a:rtl val="0"/>
            </a:endParaRPr>
          </a:p>
          <a:p>
            <a:pPr indent="0" lvl="0" marL="0" marR="0" rtl="0" algn="l">
              <a:lnSpc>
                <a:spcPct val="100000"/>
              </a:lnSpc>
              <a:spcBef>
                <a:spcPts val="0"/>
              </a:spcBef>
              <a:spcAft>
                <a:spcPts val="0"/>
              </a:spcAft>
              <a:buClr>
                <a:srgbClr val="000000"/>
              </a:buClr>
              <a:buFont typeface="Arial"/>
              <a:buNone/>
            </a:pPr>
            <a:r>
              <a:t/>
            </a:r>
            <a:endParaRPr b="0" i="0" sz="2400" u="none" cap="none" strike="noStrike">
              <a:solidFill>
                <a:schemeClr val="dk1"/>
              </a:solidFill>
              <a:latin typeface="Arial"/>
              <a:ea typeface="Arial"/>
              <a:cs typeface="Arial"/>
              <a:sym typeface="Arial"/>
              <a:rtl val="0"/>
            </a:endParaRPr>
          </a:p>
          <a:p>
            <a:pPr indent="0" lvl="0" marL="0" marR="0" rtl="0" algn="l">
              <a:lnSpc>
                <a:spcPct val="100000"/>
              </a:lnSpc>
              <a:spcBef>
                <a:spcPts val="0"/>
              </a:spcBef>
              <a:spcAft>
                <a:spcPts val="0"/>
              </a:spcAft>
              <a:buClr>
                <a:srgbClr val="000000"/>
              </a:buClr>
              <a:buFont typeface="Arial"/>
              <a:buNone/>
            </a:pPr>
            <a:r>
              <a:t/>
            </a:r>
            <a:endParaRPr b="0" i="0" sz="2400" u="none" cap="none" strike="noStrike">
              <a:solidFill>
                <a:schemeClr val="dk1"/>
              </a:solidFill>
              <a:latin typeface="Arial"/>
              <a:ea typeface="Arial"/>
              <a:cs typeface="Arial"/>
              <a:sym typeface="Arial"/>
              <a:rtl val="0"/>
            </a:endParaRPr>
          </a:p>
          <a:p>
            <a:pPr indent="0" lvl="0" marL="0" marR="0" rtl="0" algn="l">
              <a:lnSpc>
                <a:spcPct val="100000"/>
              </a:lnSpc>
              <a:spcBef>
                <a:spcPts val="0"/>
              </a:spcBef>
              <a:spcAft>
                <a:spcPts val="0"/>
              </a:spcAft>
              <a:buClr>
                <a:schemeClr val="dk1"/>
              </a:buClr>
              <a:buSzPct val="25000"/>
              <a:buFont typeface="Arial"/>
              <a:buNone/>
            </a:pPr>
            <a:r>
              <a:rPr b="0" i="0" lang="en-US" sz="1100" u="none" cap="none" strike="noStrike">
                <a:solidFill>
                  <a:schemeClr val="dk1"/>
                </a:solidFill>
                <a:latin typeface="Arial"/>
                <a:ea typeface="Arial"/>
                <a:cs typeface="Arial"/>
                <a:sym typeface="Arial"/>
                <a:rtl val="0"/>
              </a:rPr>
              <a:t>*Gemeten over 2004-2012. Conservatieve schattingen. Bronnen: SCP 2011/ 2009 ; De Graaf e.a. 2005, </a:t>
            </a:r>
          </a:p>
          <a:p>
            <a:pPr indent="0" lvl="0" marL="0" marR="0" rtl="0" algn="l">
              <a:lnSpc>
                <a:spcPct val="100000"/>
              </a:lnSpc>
              <a:spcBef>
                <a:spcPts val="0"/>
              </a:spcBef>
              <a:spcAft>
                <a:spcPts val="0"/>
              </a:spcAft>
              <a:buClr>
                <a:schemeClr val="dk1"/>
              </a:buClr>
              <a:buSzPct val="25000"/>
              <a:buFont typeface="Arial"/>
              <a:buNone/>
            </a:pPr>
            <a:r>
              <a:rPr b="0" i="0" lang="en-US" sz="1100" u="none" cap="none" strike="noStrike">
                <a:solidFill>
                  <a:schemeClr val="dk1"/>
                </a:solidFill>
                <a:latin typeface="Arial"/>
                <a:ea typeface="Arial"/>
                <a:cs typeface="Arial"/>
                <a:sym typeface="Arial"/>
                <a:rtl val="0"/>
              </a:rPr>
              <a:t>CVZ &amp; Prismant 2004; Rouvoet 2007, 2008; www.cijfers.minocw.nl, 2009</a:t>
            </a:r>
          </a:p>
        </p:txBody>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1" name="Shape 91"/>
        <p:cNvGrpSpPr/>
        <p:nvPr/>
      </p:nvGrpSpPr>
      <p:grpSpPr>
        <a:xfrm>
          <a:off x="0" y="0"/>
          <a:ext cx="0" cy="0"/>
          <a:chOff x="0" y="0"/>
          <a:chExt cx="0" cy="0"/>
        </a:xfrm>
      </p:grpSpPr>
      <p:sp>
        <p:nvSpPr>
          <p:cNvPr id="92" name="Shape 92"/>
          <p:cNvSpPr txBox="1"/>
          <p:nvPr/>
        </p:nvSpPr>
        <p:spPr>
          <a:xfrm>
            <a:off x="1547800" y="1062250"/>
            <a:ext cx="7139099" cy="484500"/>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2"/>
              </a:buClr>
              <a:buSzPct val="25000"/>
              <a:buFont typeface="Calibri"/>
              <a:buNone/>
            </a:pPr>
            <a:r>
              <a:rPr b="1" i="0" lang="en-US" sz="2400" u="none" cap="none" strike="noStrike">
                <a:solidFill>
                  <a:srgbClr val="741B47"/>
                </a:solidFill>
                <a:latin typeface="Calibri"/>
                <a:ea typeface="Calibri"/>
                <a:cs typeface="Calibri"/>
                <a:sym typeface="Calibri"/>
                <a:rtl val="0"/>
              </a:rPr>
              <a:t>Achtergrond, doel en afbakening</a:t>
            </a:r>
          </a:p>
        </p:txBody>
      </p:sp>
      <p:sp>
        <p:nvSpPr>
          <p:cNvPr id="93" name="Shape 93"/>
          <p:cNvSpPr txBox="1"/>
          <p:nvPr/>
        </p:nvSpPr>
        <p:spPr>
          <a:xfrm>
            <a:off x="587025" y="1546750"/>
            <a:ext cx="8100000" cy="4625400"/>
          </a:xfrm>
          <a:prstGeom prst="rect">
            <a:avLst/>
          </a:prstGeom>
          <a:noFill/>
          <a:ln>
            <a:noFill/>
          </a:ln>
        </p:spPr>
        <p:txBody>
          <a:bodyPr anchorCtr="0" anchor="t" bIns="45700" lIns="91425" rIns="91425" tIns="45700">
            <a:noAutofit/>
          </a:bodyPr>
          <a:lstStyle/>
          <a:p>
            <a:pPr indent="-6350" lvl="0" marL="0" marR="0" rtl="0" algn="l">
              <a:lnSpc>
                <a:spcPct val="136842"/>
              </a:lnSpc>
              <a:spcBef>
                <a:spcPts val="0"/>
              </a:spcBef>
              <a:spcAft>
                <a:spcPts val="0"/>
              </a:spcAft>
              <a:buClr>
                <a:srgbClr val="741B47"/>
              </a:buClr>
              <a:buSzPct val="100000"/>
              <a:buFont typeface="Calibri"/>
              <a:buChar char="•"/>
            </a:pPr>
            <a:r>
              <a:rPr b="1" i="0" lang="en-US" sz="1900" u="none" cap="none" strike="noStrike">
                <a:solidFill>
                  <a:srgbClr val="741B47"/>
                </a:solidFill>
                <a:latin typeface="Calibri"/>
                <a:ea typeface="Calibri"/>
                <a:cs typeface="Calibri"/>
                <a:sym typeface="Calibri"/>
                <a:rtl val="0"/>
              </a:rPr>
              <a:t>Doel</a:t>
            </a:r>
          </a:p>
          <a:p>
            <a:pPr indent="0" lvl="0" marL="0" marR="0" rtl="0" algn="l">
              <a:lnSpc>
                <a:spcPct val="136842"/>
              </a:lnSpc>
              <a:spcBef>
                <a:spcPts val="380"/>
              </a:spcBef>
              <a:spcAft>
                <a:spcPts val="0"/>
              </a:spcAft>
              <a:buClr>
                <a:schemeClr val="dk1"/>
              </a:buClr>
              <a:buSzPct val="25000"/>
              <a:buFont typeface="Calibri"/>
              <a:buNone/>
            </a:pPr>
            <a:r>
              <a:rPr b="0" i="0" lang="en-US" sz="1900" u="none" cap="none" strike="noStrike">
                <a:solidFill>
                  <a:schemeClr val="dk1"/>
                </a:solidFill>
                <a:latin typeface="Calibri"/>
                <a:ea typeface="Calibri"/>
                <a:cs typeface="Calibri"/>
                <a:sym typeface="Calibri"/>
                <a:rtl val="0"/>
              </a:rPr>
              <a:t>De richtlijn opvoedingsondersteuning is bedoeld om de preventie, signalering en aanpak van opvoedvragen en lichte opvoedproblemen in de JGZ te onderbouwen en te stroomlijnen en de kwaliteit van de opvoedingsondersteuning aan ouders te verbeteren.</a:t>
            </a:r>
          </a:p>
          <a:p>
            <a:pPr indent="-6350" lvl="0" marL="0" marR="0" rtl="0" algn="l">
              <a:lnSpc>
                <a:spcPct val="136842"/>
              </a:lnSpc>
              <a:spcBef>
                <a:spcPts val="380"/>
              </a:spcBef>
              <a:spcAft>
                <a:spcPts val="0"/>
              </a:spcAft>
              <a:buClr>
                <a:schemeClr val="dk1"/>
              </a:buClr>
              <a:buSzPct val="100000"/>
              <a:buFont typeface="Calibri"/>
              <a:buChar char="•"/>
            </a:pPr>
            <a:r>
              <a:rPr b="1" i="0" lang="en-US" sz="1900" u="none" cap="none" strike="noStrike">
                <a:solidFill>
                  <a:srgbClr val="741B47"/>
                </a:solidFill>
                <a:latin typeface="Calibri"/>
                <a:ea typeface="Calibri"/>
                <a:cs typeface="Calibri"/>
                <a:sym typeface="Calibri"/>
                <a:rtl val="0"/>
              </a:rPr>
              <a:t>Wie zijn de richtlijngebruikers?</a:t>
            </a:r>
            <a:r>
              <a:rPr b="1" i="0" lang="en-US" sz="1900" u="none" cap="none" strike="noStrike">
                <a:solidFill>
                  <a:schemeClr val="dk1"/>
                </a:solidFill>
                <a:latin typeface="Calibri"/>
                <a:ea typeface="Calibri"/>
                <a:cs typeface="Calibri"/>
                <a:sym typeface="Calibri"/>
                <a:rtl val="0"/>
              </a:rPr>
              <a:t>	</a:t>
            </a:r>
          </a:p>
          <a:p>
            <a:pPr indent="0" lvl="0" marL="0" marR="0" rtl="0" algn="l">
              <a:lnSpc>
                <a:spcPct val="136842"/>
              </a:lnSpc>
              <a:spcBef>
                <a:spcPts val="380"/>
              </a:spcBef>
              <a:spcAft>
                <a:spcPts val="0"/>
              </a:spcAft>
              <a:buClr>
                <a:schemeClr val="dk1"/>
              </a:buClr>
              <a:buSzPct val="25000"/>
              <a:buFont typeface="Calibri"/>
              <a:buNone/>
            </a:pPr>
            <a:r>
              <a:rPr b="0" i="0" lang="en-US" sz="1900" u="none" cap="none" strike="noStrike">
                <a:solidFill>
                  <a:schemeClr val="dk1"/>
                </a:solidFill>
                <a:latin typeface="Calibri"/>
                <a:ea typeface="Calibri"/>
                <a:cs typeface="Calibri"/>
                <a:sym typeface="Calibri"/>
                <a:rtl val="0"/>
              </a:rPr>
              <a:t>Medewerkers in de JGZ: jeugdverpleegkundigen, verpleegkundige specialisten, jeugdartsen, doktersassistenten, hbo-pedagogen en gezondheidsvoorlichters. Secundaire gebruikers: professionals waar zij nauw mee samenwerken.</a:t>
            </a:r>
          </a:p>
          <a:p>
            <a:pPr indent="-6350" lvl="0" marL="0" marR="0" rtl="0" algn="l">
              <a:lnSpc>
                <a:spcPct val="136842"/>
              </a:lnSpc>
              <a:spcBef>
                <a:spcPts val="380"/>
              </a:spcBef>
              <a:spcAft>
                <a:spcPts val="0"/>
              </a:spcAft>
              <a:buClr>
                <a:srgbClr val="741B47"/>
              </a:buClr>
              <a:buSzPct val="100000"/>
              <a:buFont typeface="Calibri"/>
              <a:buChar char="•"/>
            </a:pPr>
            <a:r>
              <a:rPr b="1" i="0" lang="en-US" sz="1900" u="none" cap="none" strike="noStrike">
                <a:solidFill>
                  <a:srgbClr val="741B47"/>
                </a:solidFill>
                <a:latin typeface="Calibri"/>
                <a:ea typeface="Calibri"/>
                <a:cs typeface="Calibri"/>
                <a:sym typeface="Calibri"/>
                <a:rtl val="0"/>
              </a:rPr>
              <a:t>Voor wie is de richtlijn bedoeld (doelgroep)?</a:t>
            </a:r>
          </a:p>
          <a:p>
            <a:pPr indent="0" lvl="0" marL="0" marR="0" rtl="0" algn="l">
              <a:lnSpc>
                <a:spcPct val="136842"/>
              </a:lnSpc>
              <a:spcBef>
                <a:spcPts val="380"/>
              </a:spcBef>
              <a:spcAft>
                <a:spcPts val="0"/>
              </a:spcAft>
              <a:buClr>
                <a:schemeClr val="dk1"/>
              </a:buClr>
              <a:buSzPct val="25000"/>
              <a:buFont typeface="Calibri"/>
              <a:buNone/>
            </a:pPr>
            <a:r>
              <a:rPr b="0" i="0" lang="en-US" sz="1900" u="none" cap="none" strike="noStrike">
                <a:solidFill>
                  <a:schemeClr val="dk1"/>
                </a:solidFill>
                <a:latin typeface="Calibri"/>
                <a:ea typeface="Calibri"/>
                <a:cs typeface="Calibri"/>
                <a:sym typeface="Calibri"/>
                <a:rtl val="0"/>
              </a:rPr>
              <a:t>Alle ouders/opvoeders van jeugdigen in de leeftijd van 0-19 jaar</a:t>
            </a:r>
          </a:p>
        </p:txBody>
      </p:sp>
      <p:sp>
        <p:nvSpPr>
          <p:cNvPr id="94" name="Shape 94"/>
          <p:cNvSpPr txBox="1"/>
          <p:nvPr/>
        </p:nvSpPr>
        <p:spPr>
          <a:xfrm>
            <a:off x="6705600" y="6553200"/>
            <a:ext cx="1981199" cy="228600"/>
          </a:xfrm>
          <a:prstGeom prst="rect">
            <a:avLst/>
          </a:prstGeom>
          <a:noFill/>
          <a:ln>
            <a:noFill/>
          </a:ln>
        </p:spPr>
        <p:txBody>
          <a:bodyPr anchorCtr="0" anchor="t" bIns="45700" lIns="91425" rIns="91425" tIns="45700">
            <a:noAutofit/>
          </a:bodyPr>
          <a:lstStyle/>
          <a:p>
            <a:pPr indent="0" lvl="0" marL="0" marR="0" rtl="0" algn="r">
              <a:lnSpc>
                <a:spcPct val="100000"/>
              </a:lnSpc>
              <a:spcBef>
                <a:spcPts val="0"/>
              </a:spcBef>
              <a:spcAft>
                <a:spcPts val="0"/>
              </a:spcAft>
              <a:buClr>
                <a:srgbClr val="A08241"/>
              </a:buClr>
              <a:buSzPct val="25000"/>
              <a:buFont typeface="Calibri"/>
              <a:buNone/>
            </a:pPr>
            <a:r>
              <a:rPr b="0" i="0" lang="en-US" sz="1000" u="none" cap="none" strike="noStrike">
                <a:solidFill>
                  <a:srgbClr val="A08241"/>
                </a:solidFill>
                <a:latin typeface="Calibri"/>
                <a:ea typeface="Calibri"/>
                <a:cs typeface="Calibri"/>
                <a:sym typeface="Calibri"/>
                <a:rtl val="0"/>
              </a:rPr>
              <a:t>*</a:t>
            </a:r>
          </a:p>
        </p:txBody>
      </p:sp>
      <p:sp>
        <p:nvSpPr>
          <p:cNvPr id="95" name="Shape 95"/>
          <p:cNvSpPr txBox="1"/>
          <p:nvPr/>
        </p:nvSpPr>
        <p:spPr>
          <a:xfrm>
            <a:off x="1547812" y="6553200"/>
            <a:ext cx="5157787" cy="228600"/>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rgbClr val="A08241"/>
              </a:buClr>
              <a:buSzPct val="25000"/>
              <a:buFont typeface="Calibri"/>
              <a:buNone/>
            </a:pPr>
            <a:r>
              <a:rPr b="1" i="0" lang="en-US" sz="1000" u="none" cap="none" strike="noStrike">
                <a:solidFill>
                  <a:srgbClr val="A08241"/>
                </a:solidFill>
                <a:latin typeface="Calibri"/>
                <a:ea typeface="Calibri"/>
                <a:cs typeface="Calibri"/>
                <a:sym typeface="Calibri"/>
                <a:rtl val="0"/>
              </a:rPr>
              <a:t>Presentatie-titel | Wijzig deze tekst onder 'Beeld'&gt;'Koptekst en voettekst' |</a:t>
            </a:r>
          </a:p>
        </p:txBody>
      </p:sp>
      <p:sp>
        <p:nvSpPr>
          <p:cNvPr id="96" name="Shape 96"/>
          <p:cNvSpPr txBox="1"/>
          <p:nvPr>
            <p:ph idx="4294967295" type="ftr"/>
          </p:nvPr>
        </p:nvSpPr>
        <p:spPr>
          <a:xfrm>
            <a:off x="1547812" y="6553200"/>
            <a:ext cx="5157787" cy="228600"/>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1"/>
              </a:buClr>
              <a:buSzPct val="25000"/>
              <a:buFont typeface="Arial"/>
              <a:buNone/>
            </a:pPr>
            <a:r>
              <a:rPr b="0" i="0" lang="en-US" sz="1800" u="none" cap="none" strike="noStrike">
                <a:solidFill>
                  <a:schemeClr val="dk1"/>
                </a:solidFill>
                <a:latin typeface="Arial"/>
                <a:ea typeface="Arial"/>
                <a:cs typeface="Arial"/>
                <a:sym typeface="Arial"/>
                <a:rtl val="0"/>
              </a:rPr>
              <a:t>Presentatie-titel | Wijzig deze tekst onder 'Beeld'&gt;'Koptekst en voettekst' |</a:t>
            </a:r>
          </a:p>
        </p:txBody>
      </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0" name="Shape 100"/>
        <p:cNvGrpSpPr/>
        <p:nvPr/>
      </p:nvGrpSpPr>
      <p:grpSpPr>
        <a:xfrm>
          <a:off x="0" y="0"/>
          <a:ext cx="0" cy="0"/>
          <a:chOff x="0" y="0"/>
          <a:chExt cx="0" cy="0"/>
        </a:xfrm>
      </p:grpSpPr>
      <p:sp>
        <p:nvSpPr>
          <p:cNvPr id="101" name="Shape 101"/>
          <p:cNvSpPr txBox="1"/>
          <p:nvPr>
            <p:ph idx="1" type="body"/>
          </p:nvPr>
        </p:nvSpPr>
        <p:spPr>
          <a:xfrm>
            <a:off x="736125" y="868675"/>
            <a:ext cx="7761900" cy="5760599"/>
          </a:xfrm>
          <a:prstGeom prst="rect">
            <a:avLst/>
          </a:prstGeom>
          <a:noFill/>
          <a:ln>
            <a:noFill/>
          </a:ln>
        </p:spPr>
        <p:txBody>
          <a:bodyPr anchorCtr="0" anchor="t" bIns="91425" lIns="91425" rIns="91425" tIns="91425">
            <a:noAutofit/>
          </a:bodyPr>
          <a:lstStyle/>
          <a:p>
            <a:pPr indent="-228600" lvl="0" marL="342900" marR="0" rtl="0" algn="l">
              <a:lnSpc>
                <a:spcPct val="136842"/>
              </a:lnSpc>
              <a:spcBef>
                <a:spcPts val="0"/>
              </a:spcBef>
              <a:spcAft>
                <a:spcPts val="0"/>
              </a:spcAft>
              <a:buClr>
                <a:schemeClr val="dk1"/>
              </a:buClr>
              <a:buSzPct val="25000"/>
              <a:buFont typeface="Calibri"/>
              <a:buNone/>
            </a:pPr>
            <a:r>
              <a:rPr b="1" lang="en-US" sz="2400">
                <a:solidFill>
                  <a:srgbClr val="741B47"/>
                </a:solidFill>
                <a:latin typeface="Calibri"/>
                <a:ea typeface="Calibri"/>
                <a:cs typeface="Calibri"/>
                <a:sym typeface="Calibri"/>
              </a:rPr>
              <a:t>Afbakening</a:t>
            </a:r>
          </a:p>
          <a:p>
            <a:pPr indent="-228600" lvl="0" marL="342900" marR="0" rtl="0" algn="l">
              <a:lnSpc>
                <a:spcPct val="136842"/>
              </a:lnSpc>
              <a:spcBef>
                <a:spcPts val="380"/>
              </a:spcBef>
              <a:spcAft>
                <a:spcPts val="0"/>
              </a:spcAft>
              <a:buClr>
                <a:schemeClr val="dk1"/>
              </a:buClr>
              <a:buSzPct val="25000"/>
              <a:buFont typeface="Calibri"/>
              <a:buNone/>
            </a:pPr>
            <a:r>
              <a:rPr lang="en-US" sz="1900">
                <a:solidFill>
                  <a:srgbClr val="741B47"/>
                </a:solidFill>
                <a:latin typeface="Calibri"/>
                <a:ea typeface="Calibri"/>
                <a:cs typeface="Calibri"/>
                <a:sym typeface="Calibri"/>
              </a:rPr>
              <a:t>De richtlijn</a:t>
            </a:r>
            <a:r>
              <a:rPr i="0" lang="en-US" sz="1900" u="none" cap="none" strike="noStrike">
                <a:solidFill>
                  <a:srgbClr val="741B47"/>
                </a:solidFill>
                <a:latin typeface="Calibri"/>
                <a:ea typeface="Calibri"/>
                <a:cs typeface="Calibri"/>
                <a:sym typeface="Calibri"/>
                <a:rtl val="0"/>
              </a:rPr>
              <a:t> is geen:</a:t>
            </a:r>
          </a:p>
          <a:p>
            <a:pPr indent="-228600" lvl="0" marL="342900" marR="0" rtl="0" algn="l">
              <a:lnSpc>
                <a:spcPct val="136842"/>
              </a:lnSpc>
              <a:spcBef>
                <a:spcPts val="380"/>
              </a:spcBef>
              <a:spcAft>
                <a:spcPts val="0"/>
              </a:spcAft>
              <a:buClr>
                <a:schemeClr val="dk1"/>
              </a:buClr>
              <a:buSzPct val="25000"/>
              <a:buFont typeface="Calibri"/>
              <a:buNone/>
            </a:pPr>
            <a:r>
              <a:rPr i="0" lang="en-US" sz="1900" u="none" cap="none" strike="noStrike">
                <a:solidFill>
                  <a:schemeClr val="dk1"/>
                </a:solidFill>
                <a:latin typeface="Calibri"/>
                <a:ea typeface="Calibri"/>
                <a:cs typeface="Calibri"/>
                <a:sym typeface="Calibri"/>
                <a:rtl val="0"/>
              </a:rPr>
              <a:t>- handboek voor de toepassing van signaleringsinstrumenten of programma’s voor opvoedingsondersteuning. </a:t>
            </a:r>
          </a:p>
          <a:p>
            <a:pPr indent="-228600" lvl="0" marL="342900" marR="0" rtl="0" algn="l">
              <a:lnSpc>
                <a:spcPct val="136842"/>
              </a:lnSpc>
              <a:spcBef>
                <a:spcPts val="380"/>
              </a:spcBef>
              <a:spcAft>
                <a:spcPts val="0"/>
              </a:spcAft>
              <a:buClr>
                <a:schemeClr val="dk1"/>
              </a:buClr>
              <a:buSzPct val="25000"/>
              <a:buFont typeface="Calibri"/>
              <a:buNone/>
            </a:pPr>
            <a:r>
              <a:rPr i="0" lang="en-US" sz="1900" u="none" cap="none" strike="noStrike">
                <a:solidFill>
                  <a:schemeClr val="dk1"/>
                </a:solidFill>
                <a:latin typeface="Calibri"/>
                <a:ea typeface="Calibri"/>
                <a:cs typeface="Calibri"/>
                <a:sym typeface="Calibri"/>
                <a:rtl val="0"/>
              </a:rPr>
              <a:t>- handboek met informatie over de antwoorden op concrete opvoedvragen.</a:t>
            </a:r>
          </a:p>
          <a:p>
            <a:pPr indent="-228600" lvl="0" marL="342900" marR="0" rtl="0" algn="l">
              <a:lnSpc>
                <a:spcPct val="136842"/>
              </a:lnSpc>
              <a:spcBef>
                <a:spcPts val="380"/>
              </a:spcBef>
              <a:spcAft>
                <a:spcPts val="0"/>
              </a:spcAft>
              <a:buClr>
                <a:schemeClr val="dk1"/>
              </a:buClr>
              <a:buSzPct val="100000"/>
              <a:buFont typeface="Arial"/>
              <a:buNone/>
            </a:pPr>
            <a:r>
              <a:t/>
            </a:r>
            <a:endParaRPr b="0" i="0" sz="1600" u="none" cap="none" strike="noStrike">
              <a:solidFill>
                <a:schemeClr val="dk1"/>
              </a:solidFill>
              <a:latin typeface="Calibri"/>
              <a:ea typeface="Calibri"/>
              <a:cs typeface="Calibri"/>
              <a:sym typeface="Calibri"/>
              <a:rtl val="0"/>
            </a:endParaRPr>
          </a:p>
        </p:txBody>
      </p:sp>
    </p:spTree>
  </p:cSld>
  <p:clrMapOvr>
    <a:masterClrMapping/>
  </p:clrMapOvr>
  <p:transition spd="slow">
    <p:cut/>
  </p:transition>
</p:sld>
</file>

<file path=ppt/theme/theme.xml><?xml version="1.0" encoding="utf-8"?>
<a:theme xmlns:a="http://schemas.openxmlformats.org/drawingml/2006/main" xmlns:r="http://schemas.openxmlformats.org/officeDocument/2006/relationships" name="Presentatie">
  <a:themeElements>
    <a:clrScheme name="Office-them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1.xml><?xml version="1.0" encoding="utf-8"?>
<a:theme xmlns:a="http://schemas.openxmlformats.org/drawingml/2006/main" xmlns:r="http://schemas.openxmlformats.org/officeDocument/2006/relationships" name="1_Presentatie">
  <a:themeElements>
    <a:clrScheme name="Office-them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